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7"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75487"/>
  </p:normalViewPr>
  <p:slideViewPr>
    <p:cSldViewPr snapToGrid="0" snapToObjects="1">
      <p:cViewPr varScale="1">
        <p:scale>
          <a:sx n="71" d="100"/>
          <a:sy n="71" d="100"/>
        </p:scale>
        <p:origin x="158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2.tiff>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10AA2D-FF30-4844-8C2D-3E0FDBBEBE82}" type="datetimeFigureOut">
              <a:rPr lang="en-US" smtClean="0"/>
              <a:t>4/3/17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5F0847-861F-7143-AFDD-812B751C3B9A}" type="slidenum">
              <a:rPr lang="en-US" smtClean="0"/>
              <a:t>‹#›</a:t>
            </a:fld>
            <a:endParaRPr lang="en-US"/>
          </a:p>
        </p:txBody>
      </p:sp>
    </p:spTree>
    <p:extLst>
      <p:ext uri="{BB962C8B-B14F-4D97-AF65-F5344CB8AC3E}">
        <p14:creationId xmlns:p14="http://schemas.microsoft.com/office/powerpoint/2010/main" val="18458524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charset="0"/>
              <a:buNone/>
            </a:pPr>
            <a:r>
              <a:rPr lang="en-US" baseline="0" dirty="0" smtClean="0"/>
              <a:t>First</a:t>
            </a:r>
            <a:r>
              <a:rPr lang="en-US" baseline="0" dirty="0" smtClean="0"/>
              <a:t>, a training dataset is created, which consists of samples, which each include features and ground truths. The features here are the regional brain volumes, number of APOE4 alleles, age and gender and the ground truth of months from MRI scan to conversion. </a:t>
            </a:r>
            <a:r>
              <a:rPr lang="en-US" baseline="0" dirty="0" smtClean="0"/>
              <a:t>This </a:t>
            </a:r>
            <a:r>
              <a:rPr lang="en-US" baseline="0" dirty="0" smtClean="0"/>
              <a:t>dataset is then inputted into the random forest algorithm, which splits into random subsets. Here I show 3, but this can be in hundreds to thousands of subsets. Each subset contains randomly selected data from the dataset. Each subset is used to create a decision tree. A decision tree is made up of nodes, as shown by the blue circles and branches, as shown by the arrows. At each node of the decision tree, random features are selected to split the data to make more similar data subsets. For example, this decision tree randomly selects age as a feature and data less than 65 goes down this branch, and data more than 65 goes down the other </a:t>
            </a:r>
            <a:r>
              <a:rPr lang="en-US" baseline="0" dirty="0" smtClean="0"/>
              <a:t>branch. After </a:t>
            </a:r>
            <a:r>
              <a:rPr lang="en-US" baseline="0" dirty="0" smtClean="0"/>
              <a:t>the trees are build, the dataset at the beginning is run down each tree. Here, I take the features from the first sample as an example. This produces a predictions for each tree. The final prediction is the average of the predictions. Once we have all the predictions, we can compare these to the ground truth as shown in this graph. For a good predictive model, the average prediction should be close to linear with the ground truth.</a:t>
            </a:r>
            <a:endParaRPr lang="en-US" dirty="0" smtClean="0"/>
          </a:p>
        </p:txBody>
      </p:sp>
      <p:sp>
        <p:nvSpPr>
          <p:cNvPr id="4" name="Slide Number Placeholder 3"/>
          <p:cNvSpPr>
            <a:spLocks noGrp="1"/>
          </p:cNvSpPr>
          <p:nvPr>
            <p:ph type="sldNum" sz="quarter" idx="10"/>
          </p:nvPr>
        </p:nvSpPr>
        <p:spPr/>
        <p:txBody>
          <a:bodyPr/>
          <a:lstStyle/>
          <a:p>
            <a:fld id="{3F851751-39A7-2749-A73D-0A8C963E649C}" type="slidenum">
              <a:rPr lang="en-US" smtClean="0"/>
              <a:t>1</a:t>
            </a:fld>
            <a:endParaRPr lang="en-US"/>
          </a:p>
        </p:txBody>
      </p:sp>
    </p:spTree>
    <p:extLst>
      <p:ext uri="{BB962C8B-B14F-4D97-AF65-F5344CB8AC3E}">
        <p14:creationId xmlns:p14="http://schemas.microsoft.com/office/powerpoint/2010/main" val="6927407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F1AF147-85DD-894C-A99A-BBB537912EC5}" type="datetimeFigureOut">
              <a:rPr lang="en-US" smtClean="0"/>
              <a:t>4/3/17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194828-1F8A-C842-A6CA-701544D1B3F4}" type="slidenum">
              <a:rPr lang="en-US" smtClean="0"/>
              <a:t>‹#›</a:t>
            </a:fld>
            <a:endParaRPr lang="en-US"/>
          </a:p>
        </p:txBody>
      </p:sp>
    </p:spTree>
    <p:extLst>
      <p:ext uri="{BB962C8B-B14F-4D97-AF65-F5344CB8AC3E}">
        <p14:creationId xmlns:p14="http://schemas.microsoft.com/office/powerpoint/2010/main" val="17139016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F1AF147-85DD-894C-A99A-BBB537912EC5}" type="datetimeFigureOut">
              <a:rPr lang="en-US" smtClean="0"/>
              <a:t>4/3/17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194828-1F8A-C842-A6CA-701544D1B3F4}" type="slidenum">
              <a:rPr lang="en-US" smtClean="0"/>
              <a:t>‹#›</a:t>
            </a:fld>
            <a:endParaRPr lang="en-US"/>
          </a:p>
        </p:txBody>
      </p:sp>
    </p:spTree>
    <p:extLst>
      <p:ext uri="{BB962C8B-B14F-4D97-AF65-F5344CB8AC3E}">
        <p14:creationId xmlns:p14="http://schemas.microsoft.com/office/powerpoint/2010/main" val="20428724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F1AF147-85DD-894C-A99A-BBB537912EC5}" type="datetimeFigureOut">
              <a:rPr lang="en-US" smtClean="0"/>
              <a:t>4/3/17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194828-1F8A-C842-A6CA-701544D1B3F4}" type="slidenum">
              <a:rPr lang="en-US" smtClean="0"/>
              <a:t>‹#›</a:t>
            </a:fld>
            <a:endParaRPr lang="en-US"/>
          </a:p>
        </p:txBody>
      </p:sp>
    </p:spTree>
    <p:extLst>
      <p:ext uri="{BB962C8B-B14F-4D97-AF65-F5344CB8AC3E}">
        <p14:creationId xmlns:p14="http://schemas.microsoft.com/office/powerpoint/2010/main" val="5880970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F1AF147-85DD-894C-A99A-BBB537912EC5}" type="datetimeFigureOut">
              <a:rPr lang="en-US" smtClean="0"/>
              <a:t>4/3/17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194828-1F8A-C842-A6CA-701544D1B3F4}" type="slidenum">
              <a:rPr lang="en-US" smtClean="0"/>
              <a:t>‹#›</a:t>
            </a:fld>
            <a:endParaRPr lang="en-US"/>
          </a:p>
        </p:txBody>
      </p:sp>
    </p:spTree>
    <p:extLst>
      <p:ext uri="{BB962C8B-B14F-4D97-AF65-F5344CB8AC3E}">
        <p14:creationId xmlns:p14="http://schemas.microsoft.com/office/powerpoint/2010/main" val="13461852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F1AF147-85DD-894C-A99A-BBB537912EC5}" type="datetimeFigureOut">
              <a:rPr lang="en-US" smtClean="0"/>
              <a:t>4/3/17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D194828-1F8A-C842-A6CA-701544D1B3F4}" type="slidenum">
              <a:rPr lang="en-US" smtClean="0"/>
              <a:t>‹#›</a:t>
            </a:fld>
            <a:endParaRPr lang="en-US"/>
          </a:p>
        </p:txBody>
      </p:sp>
    </p:spTree>
    <p:extLst>
      <p:ext uri="{BB962C8B-B14F-4D97-AF65-F5344CB8AC3E}">
        <p14:creationId xmlns:p14="http://schemas.microsoft.com/office/powerpoint/2010/main" val="15953092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F1AF147-85DD-894C-A99A-BBB537912EC5}" type="datetimeFigureOut">
              <a:rPr lang="en-US" smtClean="0"/>
              <a:t>4/3/17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194828-1F8A-C842-A6CA-701544D1B3F4}" type="slidenum">
              <a:rPr lang="en-US" smtClean="0"/>
              <a:t>‹#›</a:t>
            </a:fld>
            <a:endParaRPr lang="en-US"/>
          </a:p>
        </p:txBody>
      </p:sp>
    </p:spTree>
    <p:extLst>
      <p:ext uri="{BB962C8B-B14F-4D97-AF65-F5344CB8AC3E}">
        <p14:creationId xmlns:p14="http://schemas.microsoft.com/office/powerpoint/2010/main" val="10287109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F1AF147-85DD-894C-A99A-BBB537912EC5}" type="datetimeFigureOut">
              <a:rPr lang="en-US" smtClean="0"/>
              <a:t>4/3/17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D194828-1F8A-C842-A6CA-701544D1B3F4}" type="slidenum">
              <a:rPr lang="en-US" smtClean="0"/>
              <a:t>‹#›</a:t>
            </a:fld>
            <a:endParaRPr lang="en-US"/>
          </a:p>
        </p:txBody>
      </p:sp>
    </p:spTree>
    <p:extLst>
      <p:ext uri="{BB962C8B-B14F-4D97-AF65-F5344CB8AC3E}">
        <p14:creationId xmlns:p14="http://schemas.microsoft.com/office/powerpoint/2010/main" val="1538929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F1AF147-85DD-894C-A99A-BBB537912EC5}" type="datetimeFigureOut">
              <a:rPr lang="en-US" smtClean="0"/>
              <a:t>4/3/17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D194828-1F8A-C842-A6CA-701544D1B3F4}" type="slidenum">
              <a:rPr lang="en-US" smtClean="0"/>
              <a:t>‹#›</a:t>
            </a:fld>
            <a:endParaRPr lang="en-US"/>
          </a:p>
        </p:txBody>
      </p:sp>
    </p:spTree>
    <p:extLst>
      <p:ext uri="{BB962C8B-B14F-4D97-AF65-F5344CB8AC3E}">
        <p14:creationId xmlns:p14="http://schemas.microsoft.com/office/powerpoint/2010/main" val="9088189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F1AF147-85DD-894C-A99A-BBB537912EC5}" type="datetimeFigureOut">
              <a:rPr lang="en-US" smtClean="0"/>
              <a:t>4/3/17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D194828-1F8A-C842-A6CA-701544D1B3F4}" type="slidenum">
              <a:rPr lang="en-US" smtClean="0"/>
              <a:t>‹#›</a:t>
            </a:fld>
            <a:endParaRPr lang="en-US"/>
          </a:p>
        </p:txBody>
      </p:sp>
    </p:spTree>
    <p:extLst>
      <p:ext uri="{BB962C8B-B14F-4D97-AF65-F5344CB8AC3E}">
        <p14:creationId xmlns:p14="http://schemas.microsoft.com/office/powerpoint/2010/main" val="16171515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F1AF147-85DD-894C-A99A-BBB537912EC5}" type="datetimeFigureOut">
              <a:rPr lang="en-US" smtClean="0"/>
              <a:t>4/3/17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194828-1F8A-C842-A6CA-701544D1B3F4}" type="slidenum">
              <a:rPr lang="en-US" smtClean="0"/>
              <a:t>‹#›</a:t>
            </a:fld>
            <a:endParaRPr lang="en-US"/>
          </a:p>
        </p:txBody>
      </p:sp>
    </p:spTree>
    <p:extLst>
      <p:ext uri="{BB962C8B-B14F-4D97-AF65-F5344CB8AC3E}">
        <p14:creationId xmlns:p14="http://schemas.microsoft.com/office/powerpoint/2010/main" val="9122408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F1AF147-85DD-894C-A99A-BBB537912EC5}" type="datetimeFigureOut">
              <a:rPr lang="en-US" smtClean="0"/>
              <a:t>4/3/17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D194828-1F8A-C842-A6CA-701544D1B3F4}" type="slidenum">
              <a:rPr lang="en-US" smtClean="0"/>
              <a:t>‹#›</a:t>
            </a:fld>
            <a:endParaRPr lang="en-US"/>
          </a:p>
        </p:txBody>
      </p:sp>
    </p:spTree>
    <p:extLst>
      <p:ext uri="{BB962C8B-B14F-4D97-AF65-F5344CB8AC3E}">
        <p14:creationId xmlns:p14="http://schemas.microsoft.com/office/powerpoint/2010/main" val="114663019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F1AF147-85DD-894C-A99A-BBB537912EC5}" type="datetimeFigureOut">
              <a:rPr lang="en-US" smtClean="0"/>
              <a:t>4/3/17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194828-1F8A-C842-A6CA-701544D1B3F4}" type="slidenum">
              <a:rPr lang="en-US" smtClean="0"/>
              <a:t>‹#›</a:t>
            </a:fld>
            <a:endParaRPr lang="en-US"/>
          </a:p>
        </p:txBody>
      </p:sp>
    </p:spTree>
    <p:extLst>
      <p:ext uri="{BB962C8B-B14F-4D97-AF65-F5344CB8AC3E}">
        <p14:creationId xmlns:p14="http://schemas.microsoft.com/office/powerpoint/2010/main" val="8963029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2.tiff"/><Relationship Id="rId5" Type="http://schemas.openxmlformats.org/officeDocument/2006/relationships/image" Target="../media/image3.tiff"/><Relationship Id="rId6" Type="http://schemas.openxmlformats.org/officeDocument/2006/relationships/image" Target="../media/image4.tiff"/><Relationship Id="rId7" Type="http://schemas.openxmlformats.org/officeDocument/2006/relationships/image" Target="../media/image5.tif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2"/>
          <p:cNvSpPr>
            <a:spLocks noChangeArrowheads="1"/>
          </p:cNvSpPr>
          <p:nvPr/>
        </p:nvSpPr>
        <p:spPr bwMode="auto">
          <a:xfrm>
            <a:off x="403176" y="1512356"/>
            <a:ext cx="11385649" cy="1051835"/>
          </a:xfrm>
          <a:prstGeom prst="rect">
            <a:avLst/>
          </a:prstGeom>
          <a:noFill/>
          <a:ln w="9525">
            <a:noFill/>
            <a:prstDash val="sysDot"/>
            <a:miter lim="800000"/>
            <a:headEnd/>
            <a:tailEnd/>
          </a:ln>
          <a:effectLst/>
          <a:extLst/>
        </p:spPr>
        <p:txBody>
          <a:bodyPr lIns="0" tIns="0" rIns="0" bIns="0" numCol="1" spcCol="7200000">
            <a:noAutofit/>
          </a:bodyPr>
          <a:lstStyle/>
          <a:p>
            <a:pPr>
              <a:lnSpc>
                <a:spcPts val="2933"/>
              </a:lnSpc>
            </a:pPr>
            <a:r>
              <a:rPr lang="en-GB" sz="4800" baseline="30000" dirty="0" smtClean="0">
                <a:latin typeface="Helvetica"/>
              </a:rPr>
              <a:t>What is random forest?</a:t>
            </a:r>
            <a:endParaRPr lang="en-GB" sz="4800" baseline="30000" dirty="0">
              <a:latin typeface="Helvetica"/>
            </a:endParaRPr>
          </a:p>
          <a:p>
            <a:pPr>
              <a:lnSpc>
                <a:spcPts val="3733"/>
              </a:lnSpc>
            </a:pPr>
            <a:endParaRPr lang="en-GB" sz="4800" baseline="30000" dirty="0">
              <a:latin typeface="Helvetica"/>
            </a:endParaRPr>
          </a:p>
          <a:p>
            <a:pPr>
              <a:lnSpc>
                <a:spcPts val="3733"/>
              </a:lnSpc>
            </a:pPr>
            <a:endParaRPr lang="en-GB" sz="4800" baseline="30000" dirty="0">
              <a:latin typeface="Helvetica"/>
            </a:endParaRPr>
          </a:p>
          <a:p>
            <a:pPr>
              <a:lnSpc>
                <a:spcPts val="3733"/>
              </a:lnSpc>
            </a:pPr>
            <a:r>
              <a:rPr lang="en-GB" sz="4800" baseline="30000" dirty="0">
                <a:latin typeface="Helvetica"/>
              </a:rPr>
              <a:t> </a:t>
            </a:r>
          </a:p>
        </p:txBody>
      </p:sp>
      <p:pic>
        <p:nvPicPr>
          <p:cNvPr id="11" name="Picture 10"/>
          <p:cNvPicPr>
            <a:picLocks noChangeAspect="1"/>
          </p:cNvPicPr>
          <p:nvPr/>
        </p:nvPicPr>
        <p:blipFill>
          <a:blip r:embed="rId3"/>
          <a:stretch>
            <a:fillRect/>
          </a:stretch>
        </p:blipFill>
        <p:spPr>
          <a:xfrm>
            <a:off x="0" y="0"/>
            <a:ext cx="12192000" cy="982133"/>
          </a:xfrm>
          <a:prstGeom prst="rect">
            <a:avLst/>
          </a:prstGeom>
        </p:spPr>
      </p:pic>
      <p:sp>
        <p:nvSpPr>
          <p:cNvPr id="916" name="TextBox 915"/>
          <p:cNvSpPr txBox="1"/>
          <p:nvPr/>
        </p:nvSpPr>
        <p:spPr>
          <a:xfrm>
            <a:off x="854164" y="5601647"/>
            <a:ext cx="2690958" cy="369332"/>
          </a:xfrm>
          <a:prstGeom prst="rect">
            <a:avLst/>
          </a:prstGeom>
          <a:noFill/>
        </p:spPr>
        <p:txBody>
          <a:bodyPr wrap="square" rtlCol="0">
            <a:spAutoFit/>
          </a:bodyPr>
          <a:lstStyle/>
          <a:p>
            <a:pPr algn="ctr"/>
            <a:r>
              <a:rPr lang="en-US" dirty="0" smtClean="0"/>
              <a:t>Months</a:t>
            </a:r>
            <a:endParaRPr lang="en-US" dirty="0"/>
          </a:p>
        </p:txBody>
      </p:sp>
      <p:sp>
        <p:nvSpPr>
          <p:cNvPr id="917" name="TextBox 916"/>
          <p:cNvSpPr txBox="1"/>
          <p:nvPr/>
        </p:nvSpPr>
        <p:spPr>
          <a:xfrm>
            <a:off x="726317" y="5752111"/>
            <a:ext cx="3339878" cy="369332"/>
          </a:xfrm>
          <a:prstGeom prst="rect">
            <a:avLst/>
          </a:prstGeom>
          <a:noFill/>
        </p:spPr>
        <p:txBody>
          <a:bodyPr wrap="square" rtlCol="0">
            <a:spAutoFit/>
          </a:bodyPr>
          <a:lstStyle/>
          <a:p>
            <a:r>
              <a:rPr lang="en-US" dirty="0" smtClean="0"/>
              <a:t>MRI scan                    </a:t>
            </a:r>
            <a:r>
              <a:rPr lang="en-US" dirty="0" smtClean="0">
                <a:solidFill>
                  <a:srgbClr val="FF0000"/>
                </a:solidFill>
              </a:rPr>
              <a:t>conversion</a:t>
            </a:r>
            <a:r>
              <a:rPr lang="en-US" dirty="0" smtClean="0"/>
              <a:t> </a:t>
            </a:r>
          </a:p>
        </p:txBody>
      </p:sp>
      <p:sp>
        <p:nvSpPr>
          <p:cNvPr id="918" name="Oval 917"/>
          <p:cNvSpPr/>
          <p:nvPr/>
        </p:nvSpPr>
        <p:spPr>
          <a:xfrm>
            <a:off x="7190402" y="5731162"/>
            <a:ext cx="296748" cy="29057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9" name="Oval 918"/>
          <p:cNvSpPr/>
          <p:nvPr/>
        </p:nvSpPr>
        <p:spPr>
          <a:xfrm>
            <a:off x="7832912" y="6174743"/>
            <a:ext cx="296748" cy="29057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0" name="Oval 919"/>
          <p:cNvSpPr/>
          <p:nvPr/>
        </p:nvSpPr>
        <p:spPr>
          <a:xfrm>
            <a:off x="7832912" y="5334092"/>
            <a:ext cx="296748" cy="29057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1" name="Oval 920"/>
          <p:cNvSpPr/>
          <p:nvPr/>
        </p:nvSpPr>
        <p:spPr>
          <a:xfrm>
            <a:off x="8500789" y="6493842"/>
            <a:ext cx="296748" cy="29057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2" name="Oval 921"/>
          <p:cNvSpPr/>
          <p:nvPr/>
        </p:nvSpPr>
        <p:spPr>
          <a:xfrm>
            <a:off x="8500789" y="5986901"/>
            <a:ext cx="296748" cy="290577"/>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3" name="Oval 922"/>
          <p:cNvSpPr/>
          <p:nvPr/>
        </p:nvSpPr>
        <p:spPr>
          <a:xfrm>
            <a:off x="8501594" y="5585874"/>
            <a:ext cx="296748" cy="29057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4" name="Oval 923"/>
          <p:cNvSpPr/>
          <p:nvPr/>
        </p:nvSpPr>
        <p:spPr>
          <a:xfrm>
            <a:off x="8500789" y="5098641"/>
            <a:ext cx="296748" cy="29057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25" name="Straight Arrow Connector 924"/>
          <p:cNvCxnSpPr/>
          <p:nvPr/>
        </p:nvCxnSpPr>
        <p:spPr>
          <a:xfrm flipV="1">
            <a:off x="7443692" y="5582115"/>
            <a:ext cx="432678" cy="19160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26" name="Straight Arrow Connector 925"/>
          <p:cNvCxnSpPr/>
          <p:nvPr/>
        </p:nvCxnSpPr>
        <p:spPr>
          <a:xfrm>
            <a:off x="8086202" y="5582115"/>
            <a:ext cx="415392" cy="14904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27" name="Straight Arrow Connector 926"/>
          <p:cNvCxnSpPr/>
          <p:nvPr/>
        </p:nvCxnSpPr>
        <p:spPr>
          <a:xfrm>
            <a:off x="7443692" y="5979185"/>
            <a:ext cx="432678" cy="23811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28" name="Straight Arrow Connector 927"/>
          <p:cNvCxnSpPr/>
          <p:nvPr/>
        </p:nvCxnSpPr>
        <p:spPr>
          <a:xfrm>
            <a:off x="8086202" y="6422766"/>
            <a:ext cx="414587" cy="21636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29" name="Straight Arrow Connector 928"/>
          <p:cNvCxnSpPr/>
          <p:nvPr/>
        </p:nvCxnSpPr>
        <p:spPr>
          <a:xfrm flipV="1">
            <a:off x="8086202" y="6132189"/>
            <a:ext cx="414587" cy="8510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30" name="Straight Arrow Connector 929"/>
          <p:cNvCxnSpPr/>
          <p:nvPr/>
        </p:nvCxnSpPr>
        <p:spPr>
          <a:xfrm flipV="1">
            <a:off x="8129660" y="5243930"/>
            <a:ext cx="371129" cy="23545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31" name="Oval 930"/>
          <p:cNvSpPr/>
          <p:nvPr/>
        </p:nvSpPr>
        <p:spPr>
          <a:xfrm>
            <a:off x="7172554" y="3915729"/>
            <a:ext cx="295597" cy="28807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2" name="Oval 931"/>
          <p:cNvSpPr/>
          <p:nvPr/>
        </p:nvSpPr>
        <p:spPr>
          <a:xfrm>
            <a:off x="7812573" y="4355483"/>
            <a:ext cx="295597" cy="28807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3" name="Oval 932"/>
          <p:cNvSpPr/>
          <p:nvPr/>
        </p:nvSpPr>
        <p:spPr>
          <a:xfrm>
            <a:off x="7812573" y="3522085"/>
            <a:ext cx="295597" cy="28807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4" name="Oval 933"/>
          <p:cNvSpPr/>
          <p:nvPr/>
        </p:nvSpPr>
        <p:spPr>
          <a:xfrm>
            <a:off x="8477861" y="4671829"/>
            <a:ext cx="295597" cy="28807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5" name="Oval 934"/>
          <p:cNvSpPr/>
          <p:nvPr/>
        </p:nvSpPr>
        <p:spPr>
          <a:xfrm>
            <a:off x="8477861" y="4169261"/>
            <a:ext cx="295597" cy="28807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6" name="Oval 935"/>
          <p:cNvSpPr/>
          <p:nvPr/>
        </p:nvSpPr>
        <p:spPr>
          <a:xfrm>
            <a:off x="8478663" y="3771694"/>
            <a:ext cx="295597" cy="28807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7" name="Oval 936"/>
          <p:cNvSpPr/>
          <p:nvPr/>
        </p:nvSpPr>
        <p:spPr>
          <a:xfrm>
            <a:off x="8477861" y="3288665"/>
            <a:ext cx="295597" cy="288070"/>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38" name="Straight Arrow Connector 937"/>
          <p:cNvCxnSpPr/>
          <p:nvPr/>
        </p:nvCxnSpPr>
        <p:spPr>
          <a:xfrm flipV="1">
            <a:off x="7424862" y="3767968"/>
            <a:ext cx="431000" cy="18994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39" name="Straight Arrow Connector 938"/>
          <p:cNvCxnSpPr/>
          <p:nvPr/>
        </p:nvCxnSpPr>
        <p:spPr>
          <a:xfrm>
            <a:off x="8064881" y="3767968"/>
            <a:ext cx="413781" cy="14776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0" name="Straight Arrow Connector 939"/>
          <p:cNvCxnSpPr/>
          <p:nvPr/>
        </p:nvCxnSpPr>
        <p:spPr>
          <a:xfrm>
            <a:off x="7424862" y="4161612"/>
            <a:ext cx="431000" cy="23605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1" name="Straight Arrow Connector 940"/>
          <p:cNvCxnSpPr/>
          <p:nvPr/>
        </p:nvCxnSpPr>
        <p:spPr>
          <a:xfrm>
            <a:off x="8064881" y="4601366"/>
            <a:ext cx="412979" cy="21449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2" name="Straight Arrow Connector 941"/>
          <p:cNvCxnSpPr/>
          <p:nvPr/>
        </p:nvCxnSpPr>
        <p:spPr>
          <a:xfrm flipV="1">
            <a:off x="8064881" y="4313296"/>
            <a:ext cx="412979" cy="8437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3" name="Straight Arrow Connector 942"/>
          <p:cNvCxnSpPr/>
          <p:nvPr/>
        </p:nvCxnSpPr>
        <p:spPr>
          <a:xfrm flipV="1">
            <a:off x="8108171" y="3432700"/>
            <a:ext cx="369690" cy="23342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44" name="Oval 943"/>
          <p:cNvSpPr/>
          <p:nvPr/>
        </p:nvSpPr>
        <p:spPr>
          <a:xfrm>
            <a:off x="7131873" y="2082131"/>
            <a:ext cx="299400" cy="2963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5" name="Oval 944"/>
          <p:cNvSpPr/>
          <p:nvPr/>
        </p:nvSpPr>
        <p:spPr>
          <a:xfrm>
            <a:off x="7780127" y="2534505"/>
            <a:ext cx="299400" cy="2963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6" name="Oval 945"/>
          <p:cNvSpPr/>
          <p:nvPr/>
        </p:nvSpPr>
        <p:spPr>
          <a:xfrm>
            <a:off x="7780127" y="1677191"/>
            <a:ext cx="299400" cy="2963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7" name="Oval 946"/>
          <p:cNvSpPr/>
          <p:nvPr/>
        </p:nvSpPr>
        <p:spPr>
          <a:xfrm>
            <a:off x="8453974" y="2859929"/>
            <a:ext cx="299400" cy="2963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8" name="Oval 947"/>
          <p:cNvSpPr/>
          <p:nvPr/>
        </p:nvSpPr>
        <p:spPr>
          <a:xfrm>
            <a:off x="8453974" y="2342939"/>
            <a:ext cx="299400" cy="2963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9" name="Oval 948"/>
          <p:cNvSpPr/>
          <p:nvPr/>
        </p:nvSpPr>
        <p:spPr>
          <a:xfrm>
            <a:off x="8454787" y="1933963"/>
            <a:ext cx="299400" cy="296337"/>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0" name="Oval 949"/>
          <p:cNvSpPr/>
          <p:nvPr/>
        </p:nvSpPr>
        <p:spPr>
          <a:xfrm>
            <a:off x="8453974" y="1437072"/>
            <a:ext cx="299400" cy="29633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51" name="Straight Arrow Connector 950"/>
          <p:cNvCxnSpPr>
            <a:stCxn id="971" idx="7"/>
            <a:endCxn id="973" idx="3"/>
          </p:cNvCxnSpPr>
          <p:nvPr/>
        </p:nvCxnSpPr>
        <p:spPr>
          <a:xfrm flipV="1">
            <a:off x="7387427" y="1930130"/>
            <a:ext cx="436546" cy="19539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52" name="Straight Arrow Connector 951"/>
          <p:cNvCxnSpPr>
            <a:stCxn id="973" idx="5"/>
          </p:cNvCxnSpPr>
          <p:nvPr/>
        </p:nvCxnSpPr>
        <p:spPr>
          <a:xfrm>
            <a:off x="8035681" y="1930130"/>
            <a:ext cx="419105" cy="15200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53" name="Straight Arrow Connector 952"/>
          <p:cNvCxnSpPr>
            <a:stCxn id="971" idx="5"/>
            <a:endCxn id="972" idx="1"/>
          </p:cNvCxnSpPr>
          <p:nvPr/>
        </p:nvCxnSpPr>
        <p:spPr>
          <a:xfrm>
            <a:off x="7387427" y="2335071"/>
            <a:ext cx="436546" cy="24283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54" name="Straight Arrow Connector 953"/>
          <p:cNvCxnSpPr>
            <a:stCxn id="972" idx="5"/>
            <a:endCxn id="974" idx="2"/>
          </p:cNvCxnSpPr>
          <p:nvPr/>
        </p:nvCxnSpPr>
        <p:spPr>
          <a:xfrm>
            <a:off x="8035681" y="2787444"/>
            <a:ext cx="418293" cy="22065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55" name="Straight Arrow Connector 954"/>
          <p:cNvCxnSpPr>
            <a:stCxn id="972" idx="7"/>
          </p:cNvCxnSpPr>
          <p:nvPr/>
        </p:nvCxnSpPr>
        <p:spPr>
          <a:xfrm flipV="1">
            <a:off x="8035681" y="2491107"/>
            <a:ext cx="418293" cy="8679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56" name="Straight Arrow Connector 955"/>
          <p:cNvCxnSpPr>
            <a:stCxn id="973" idx="6"/>
          </p:cNvCxnSpPr>
          <p:nvPr/>
        </p:nvCxnSpPr>
        <p:spPr>
          <a:xfrm flipV="1">
            <a:off x="8079527" y="1585240"/>
            <a:ext cx="374447" cy="2401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957" name="Table 956"/>
          <p:cNvGraphicFramePr>
            <a:graphicFrameLocks noGrp="1"/>
          </p:cNvGraphicFramePr>
          <p:nvPr>
            <p:extLst/>
          </p:nvPr>
        </p:nvGraphicFramePr>
        <p:xfrm>
          <a:off x="-15800" y="3065385"/>
          <a:ext cx="3685901" cy="2123440"/>
        </p:xfrm>
        <a:graphic>
          <a:graphicData uri="http://schemas.openxmlformats.org/drawingml/2006/table">
            <a:tbl>
              <a:tblPr firstRow="1" bandRow="1">
                <a:tableStyleId>{5C22544A-7EE6-4342-B048-85BDC9FD1C3A}</a:tableStyleId>
              </a:tblPr>
              <a:tblGrid>
                <a:gridCol w="610475"/>
                <a:gridCol w="639273"/>
                <a:gridCol w="700391"/>
                <a:gridCol w="451192"/>
                <a:gridCol w="1284570"/>
              </a:tblGrid>
              <a:tr h="370840">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gridSpan="3">
                  <a:txBody>
                    <a:bodyPr/>
                    <a:lstStyle/>
                    <a:p>
                      <a:r>
                        <a:rPr lang="en-US" dirty="0" smtClean="0">
                          <a:solidFill>
                            <a:schemeClr val="tx1"/>
                          </a:solidFill>
                        </a:rPr>
                        <a:t>features</a:t>
                      </a:r>
                      <a:endParaRPr lang="en-US"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hMerge="1">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smtClean="0">
                          <a:solidFill>
                            <a:schemeClr val="tx1"/>
                          </a:solidFill>
                        </a:rPr>
                        <a:t>Ground</a:t>
                      </a:r>
                      <a:r>
                        <a:rPr lang="en-US" baseline="0" dirty="0" smtClean="0">
                          <a:solidFill>
                            <a:schemeClr val="tx1"/>
                          </a:solidFill>
                        </a:rPr>
                        <a:t> truth</a:t>
                      </a:r>
                      <a:endParaRPr lang="en-US"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tr>
              <a:tr h="370840">
                <a:tc>
                  <a:txBody>
                    <a:bodyPr/>
                    <a:lstStyle/>
                    <a:p>
                      <a:r>
                        <a:rPr lang="en-US" dirty="0" smtClean="0"/>
                        <a:t>S</a:t>
                      </a:r>
                      <a:r>
                        <a:rPr lang="en-US" baseline="-25000" dirty="0" smtClean="0"/>
                        <a:t>1</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dirty="0" smtClean="0"/>
                        <a:t>f</a:t>
                      </a:r>
                      <a:r>
                        <a:rPr lang="en-US" baseline="-25000" dirty="0" smtClean="0"/>
                        <a:t>A1</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a:t>
                      </a:r>
                      <a:r>
                        <a:rPr lang="en-US" baseline="-25000" dirty="0" smtClean="0"/>
                        <a:t>B1</a:t>
                      </a:r>
                      <a:endParaRPr lang="en-US"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a:t>
                      </a:r>
                      <a:r>
                        <a:rPr lang="en-US" baseline="-25000" dirty="0" smtClean="0"/>
                        <a:t>C1</a:t>
                      </a:r>
                      <a:endParaRPr lang="en-US"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r>
                        <a:rPr lang="en-US" dirty="0" smtClean="0"/>
                        <a:t>6 months</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tr>
              <a:tr h="370840">
                <a:tc>
                  <a:txBody>
                    <a:bodyPr/>
                    <a:lstStyle/>
                    <a:p>
                      <a:r>
                        <a:rPr lang="en-US" dirty="0" smtClean="0"/>
                        <a:t>S</a:t>
                      </a:r>
                      <a:r>
                        <a:rPr lang="en-US" baseline="-25000" dirty="0" smtClean="0"/>
                        <a:t>2</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dirty="0" smtClean="0"/>
                        <a:t>f</a:t>
                      </a:r>
                      <a:r>
                        <a:rPr lang="en-US" baseline="-25000" dirty="0" smtClean="0"/>
                        <a:t>A2</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a:t>
                      </a:r>
                      <a:r>
                        <a:rPr lang="en-US" baseline="-25000" dirty="0" smtClean="0"/>
                        <a:t>B2</a:t>
                      </a:r>
                      <a:endParaRPr lang="en-US"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a:t>
                      </a:r>
                      <a:r>
                        <a:rPr lang="en-US" baseline="-25000" dirty="0" smtClean="0"/>
                        <a:t>C2</a:t>
                      </a:r>
                      <a:endParaRPr lang="en-US"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r>
                        <a:rPr lang="en-US" dirty="0" smtClean="0"/>
                        <a:t>12 months</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tr>
              <a:tr h="370840">
                <a:tc>
                  <a:txBody>
                    <a:bodyPr/>
                    <a:lstStyle/>
                    <a:p>
                      <a:r>
                        <a:rPr lang="is-IS" dirty="0" smtClean="0"/>
                        <a:t>…</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dirty="0" smtClean="0"/>
                        <a:t>f</a:t>
                      </a:r>
                      <a:r>
                        <a:rPr lang="is-IS" baseline="-25000" dirty="0" smtClean="0"/>
                        <a:t>A...</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r>
                        <a:rPr lang="en-US" dirty="0" smtClean="0"/>
                        <a:t>f</a:t>
                      </a:r>
                      <a:r>
                        <a:rPr lang="is-IS" baseline="-25000" dirty="0" smtClean="0"/>
                        <a:t>B...</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r>
                        <a:rPr lang="en-US" dirty="0" err="1" smtClean="0"/>
                        <a:t>f</a:t>
                      </a:r>
                      <a:r>
                        <a:rPr lang="en-US" baseline="-25000" dirty="0" err="1" smtClean="0"/>
                        <a:t>C</a:t>
                      </a:r>
                      <a:r>
                        <a:rPr lang="is-IS" baseline="-25000" dirty="0" smtClean="0"/>
                        <a:t>…</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r>
                        <a:rPr lang="en-US" dirty="0" smtClean="0"/>
                        <a:t>54 months</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tr>
              <a:tr h="370840">
                <a:tc>
                  <a:txBody>
                    <a:bodyPr/>
                    <a:lstStyle/>
                    <a:p>
                      <a:r>
                        <a:rPr lang="en-US" dirty="0" smtClean="0"/>
                        <a:t>S</a:t>
                      </a:r>
                      <a:r>
                        <a:rPr lang="en-US" baseline="-25000" dirty="0" smtClean="0"/>
                        <a:t>N</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dirty="0" err="1" smtClean="0"/>
                        <a:t>f</a:t>
                      </a:r>
                      <a:r>
                        <a:rPr lang="en-US" baseline="-25000" dirty="0" err="1" smtClean="0"/>
                        <a:t>AN</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r>
                        <a:rPr lang="en-US" baseline="0" dirty="0" err="1" smtClean="0"/>
                        <a:t>f</a:t>
                      </a:r>
                      <a:r>
                        <a:rPr lang="en-US" baseline="-25000" dirty="0" err="1" smtClean="0"/>
                        <a:t>BN</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r>
                        <a:rPr lang="en-US" dirty="0" err="1" smtClean="0"/>
                        <a:t>f</a:t>
                      </a:r>
                      <a:r>
                        <a:rPr lang="en-US" baseline="-25000" dirty="0" err="1" smtClean="0"/>
                        <a:t>CN</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r>
                        <a:rPr lang="en-US" dirty="0" smtClean="0"/>
                        <a:t>0 months</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60000"/>
                        <a:lumOff val="40000"/>
                      </a:schemeClr>
                    </a:solidFill>
                  </a:tcPr>
                </a:tc>
              </a:tr>
            </a:tbl>
          </a:graphicData>
        </a:graphic>
      </p:graphicFrame>
      <p:sp>
        <p:nvSpPr>
          <p:cNvPr id="958" name="TextBox 957"/>
          <p:cNvSpPr txBox="1"/>
          <p:nvPr/>
        </p:nvSpPr>
        <p:spPr>
          <a:xfrm>
            <a:off x="1072796" y="1899345"/>
            <a:ext cx="2363019" cy="369332"/>
          </a:xfrm>
          <a:prstGeom prst="rect">
            <a:avLst/>
          </a:prstGeom>
          <a:noFill/>
        </p:spPr>
        <p:txBody>
          <a:bodyPr wrap="none" rtlCol="0">
            <a:spAutoFit/>
          </a:bodyPr>
          <a:lstStyle/>
          <a:p>
            <a:r>
              <a:rPr lang="en-US" b="1" smtClean="0"/>
              <a:t>Create training dataset</a:t>
            </a:r>
            <a:endParaRPr lang="en-US" b="1" dirty="0"/>
          </a:p>
        </p:txBody>
      </p:sp>
      <p:cxnSp>
        <p:nvCxnSpPr>
          <p:cNvPr id="960" name="Curved Connector 959"/>
          <p:cNvCxnSpPr/>
          <p:nvPr/>
        </p:nvCxnSpPr>
        <p:spPr>
          <a:xfrm flipV="1">
            <a:off x="1529148" y="2771120"/>
            <a:ext cx="601152" cy="489747"/>
          </a:xfrm>
          <a:prstGeom prst="curvedConnector3">
            <a:avLst>
              <a:gd name="adj1" fmla="val 9991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61" name="Curved Connector 960"/>
          <p:cNvCxnSpPr/>
          <p:nvPr/>
        </p:nvCxnSpPr>
        <p:spPr>
          <a:xfrm rot="16200000" flipH="1">
            <a:off x="1462694" y="4513276"/>
            <a:ext cx="2079563" cy="97184"/>
          </a:xfrm>
          <a:prstGeom prst="curvedConnector3">
            <a:avLst>
              <a:gd name="adj1" fmla="val 84714"/>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62" name="TextBox 961"/>
          <p:cNvSpPr txBox="1"/>
          <p:nvPr/>
        </p:nvSpPr>
        <p:spPr>
          <a:xfrm>
            <a:off x="4981071" y="1427864"/>
            <a:ext cx="1754904" cy="369332"/>
          </a:xfrm>
          <a:prstGeom prst="rect">
            <a:avLst/>
          </a:prstGeom>
          <a:noFill/>
        </p:spPr>
        <p:txBody>
          <a:bodyPr wrap="none" rtlCol="0">
            <a:spAutoFit/>
          </a:bodyPr>
          <a:lstStyle/>
          <a:p>
            <a:r>
              <a:rPr lang="en-US" b="1" i="1" dirty="0" smtClean="0"/>
              <a:t>Random</a:t>
            </a:r>
            <a:r>
              <a:rPr lang="en-US" b="1" dirty="0" smtClean="0"/>
              <a:t> subsets</a:t>
            </a:r>
            <a:endParaRPr lang="en-US" b="1" dirty="0"/>
          </a:p>
        </p:txBody>
      </p:sp>
      <p:graphicFrame>
        <p:nvGraphicFramePr>
          <p:cNvPr id="963" name="Table 962"/>
          <p:cNvGraphicFramePr>
            <a:graphicFrameLocks noGrp="1"/>
          </p:cNvGraphicFramePr>
          <p:nvPr>
            <p:extLst/>
          </p:nvPr>
        </p:nvGraphicFramePr>
        <p:xfrm>
          <a:off x="4403502" y="1825051"/>
          <a:ext cx="2319338" cy="1478280"/>
        </p:xfrm>
        <a:graphic>
          <a:graphicData uri="http://schemas.openxmlformats.org/drawingml/2006/table">
            <a:tbl>
              <a:tblPr firstRow="1" bandRow="1">
                <a:tableStyleId>{5C22544A-7EE6-4342-B048-85BDC9FD1C3A}</a:tableStyleId>
              </a:tblPr>
              <a:tblGrid>
                <a:gridCol w="504824"/>
                <a:gridCol w="528638"/>
                <a:gridCol w="579178"/>
                <a:gridCol w="706698"/>
              </a:tblGrid>
              <a:tr h="370840">
                <a:tc>
                  <a:txBody>
                    <a:bodyPr/>
                    <a:lstStyle/>
                    <a:p>
                      <a:r>
                        <a:rPr lang="en-US" b="0" dirty="0" smtClean="0">
                          <a:solidFill>
                            <a:schemeClr val="tx1"/>
                          </a:solidFill>
                        </a:rPr>
                        <a:t>S</a:t>
                      </a:r>
                      <a:r>
                        <a:rPr lang="en-US" b="0" baseline="-25000" dirty="0" smtClean="0">
                          <a:solidFill>
                            <a:schemeClr val="tx1"/>
                          </a:solidFill>
                        </a:rPr>
                        <a:t>12</a:t>
                      </a:r>
                      <a:endParaRPr lang="en-US" b="0"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b="0" dirty="0" smtClean="0">
                          <a:solidFill>
                            <a:schemeClr val="tx1"/>
                          </a:solidFill>
                        </a:rPr>
                        <a:t>f</a:t>
                      </a:r>
                      <a:r>
                        <a:rPr lang="en-US" b="0" baseline="-25000" dirty="0" smtClean="0">
                          <a:solidFill>
                            <a:schemeClr val="tx1"/>
                          </a:solidFill>
                        </a:rPr>
                        <a:t>A12</a:t>
                      </a:r>
                      <a:endParaRPr lang="en-US" b="0"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smtClean="0">
                          <a:solidFill>
                            <a:schemeClr val="tx1"/>
                          </a:solidFill>
                        </a:rPr>
                        <a:t>f</a:t>
                      </a:r>
                      <a:r>
                        <a:rPr lang="en-US" b="0" baseline="-25000" dirty="0" smtClean="0">
                          <a:solidFill>
                            <a:schemeClr val="tx1"/>
                          </a:solidFill>
                        </a:rPr>
                        <a:t>B12</a:t>
                      </a:r>
                      <a:endParaRPr lang="en-US" b="0" dirty="0" smtClean="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smtClean="0">
                          <a:solidFill>
                            <a:schemeClr val="tx1"/>
                          </a:solidFill>
                        </a:rPr>
                        <a:t>f</a:t>
                      </a:r>
                      <a:r>
                        <a:rPr lang="en-US" b="0" baseline="-25000" dirty="0" smtClean="0">
                          <a:solidFill>
                            <a:schemeClr val="tx1"/>
                          </a:solidFill>
                        </a:rPr>
                        <a:t>C12</a:t>
                      </a:r>
                      <a:endParaRPr lang="en-US" b="0" dirty="0" smtClean="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r>
              <a:tr h="370840">
                <a:tc>
                  <a:txBody>
                    <a:bodyPr/>
                    <a:lstStyle/>
                    <a:p>
                      <a:r>
                        <a:rPr lang="en-US" dirty="0" smtClean="0"/>
                        <a:t>S</a:t>
                      </a:r>
                      <a:r>
                        <a:rPr lang="en-US" baseline="-25000" dirty="0" smtClean="0"/>
                        <a:t>28</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dirty="0" smtClean="0"/>
                        <a:t>f</a:t>
                      </a:r>
                      <a:r>
                        <a:rPr lang="en-US" baseline="-25000" dirty="0" smtClean="0"/>
                        <a:t>A28</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a:t>
                      </a:r>
                      <a:r>
                        <a:rPr lang="en-US" baseline="-25000" dirty="0" smtClean="0"/>
                        <a:t>B28</a:t>
                      </a:r>
                      <a:endParaRPr lang="en-US"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a:t>
                      </a:r>
                      <a:r>
                        <a:rPr lang="en-US" baseline="-25000" dirty="0" smtClean="0"/>
                        <a:t>C28</a:t>
                      </a:r>
                      <a:endParaRPr lang="en-US"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r>
              <a:tr h="370840">
                <a:tc>
                  <a:txBody>
                    <a:bodyPr/>
                    <a:lstStyle/>
                    <a:p>
                      <a:r>
                        <a:rPr lang="is-IS" dirty="0" smtClean="0"/>
                        <a:t>…</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dirty="0" smtClean="0"/>
                        <a:t>f</a:t>
                      </a:r>
                      <a:r>
                        <a:rPr lang="is-IS" baseline="-25000" dirty="0" smtClean="0"/>
                        <a:t>A...</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r>
                        <a:rPr lang="en-US" dirty="0" smtClean="0"/>
                        <a:t>f</a:t>
                      </a:r>
                      <a:r>
                        <a:rPr lang="is-IS" baseline="-25000" dirty="0" smtClean="0"/>
                        <a:t>B...</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r>
                        <a:rPr lang="en-US" dirty="0" err="1" smtClean="0"/>
                        <a:t>f</a:t>
                      </a:r>
                      <a:r>
                        <a:rPr lang="en-US" baseline="-25000" dirty="0" err="1" smtClean="0"/>
                        <a:t>C</a:t>
                      </a:r>
                      <a:r>
                        <a:rPr lang="is-IS" baseline="-25000" dirty="0" smtClean="0"/>
                        <a:t>…</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r>
              <a:tr h="0">
                <a:tc>
                  <a:txBody>
                    <a:bodyPr/>
                    <a:lstStyle/>
                    <a:p>
                      <a:r>
                        <a:rPr lang="en-US" dirty="0" smtClean="0"/>
                        <a:t>S</a:t>
                      </a:r>
                      <a:r>
                        <a:rPr lang="en-US" baseline="-25000" dirty="0" smtClean="0"/>
                        <a:t>99</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dirty="0" smtClean="0"/>
                        <a:t>f</a:t>
                      </a:r>
                      <a:r>
                        <a:rPr lang="en-US" baseline="-25000" dirty="0" smtClean="0"/>
                        <a:t>99</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r>
                        <a:rPr lang="en-US" baseline="0" dirty="0" smtClean="0"/>
                        <a:t>f</a:t>
                      </a:r>
                      <a:r>
                        <a:rPr lang="en-US" baseline="-25000" dirty="0" smtClean="0"/>
                        <a:t>99</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r>
                        <a:rPr lang="en-US" dirty="0" smtClean="0"/>
                        <a:t>f</a:t>
                      </a:r>
                      <a:r>
                        <a:rPr lang="en-US" baseline="-25000" dirty="0" smtClean="0"/>
                        <a:t>99</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r>
            </a:tbl>
          </a:graphicData>
        </a:graphic>
      </p:graphicFrame>
      <p:graphicFrame>
        <p:nvGraphicFramePr>
          <p:cNvPr id="964" name="Table 963"/>
          <p:cNvGraphicFramePr>
            <a:graphicFrameLocks noGrp="1"/>
          </p:cNvGraphicFramePr>
          <p:nvPr>
            <p:extLst/>
          </p:nvPr>
        </p:nvGraphicFramePr>
        <p:xfrm>
          <a:off x="4404062" y="3580385"/>
          <a:ext cx="2319338" cy="1478280"/>
        </p:xfrm>
        <a:graphic>
          <a:graphicData uri="http://schemas.openxmlformats.org/drawingml/2006/table">
            <a:tbl>
              <a:tblPr firstRow="1" bandRow="1">
                <a:tableStyleId>{5C22544A-7EE6-4342-B048-85BDC9FD1C3A}</a:tableStyleId>
              </a:tblPr>
              <a:tblGrid>
                <a:gridCol w="504824"/>
                <a:gridCol w="528638"/>
                <a:gridCol w="579178"/>
                <a:gridCol w="706698"/>
              </a:tblGrid>
              <a:tr h="370840">
                <a:tc>
                  <a:txBody>
                    <a:bodyPr/>
                    <a:lstStyle/>
                    <a:p>
                      <a:r>
                        <a:rPr lang="en-US" b="0" dirty="0" smtClean="0">
                          <a:solidFill>
                            <a:schemeClr val="tx1"/>
                          </a:solidFill>
                        </a:rPr>
                        <a:t>S</a:t>
                      </a:r>
                      <a:r>
                        <a:rPr lang="en-US" b="0" baseline="-25000" dirty="0" smtClean="0">
                          <a:solidFill>
                            <a:schemeClr val="tx1"/>
                          </a:solidFill>
                        </a:rPr>
                        <a:t>3</a:t>
                      </a:r>
                      <a:endParaRPr lang="en-US" b="0"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b="0" dirty="0" smtClean="0">
                          <a:solidFill>
                            <a:schemeClr val="tx1"/>
                          </a:solidFill>
                        </a:rPr>
                        <a:t>f</a:t>
                      </a:r>
                      <a:r>
                        <a:rPr lang="en-US" b="0" baseline="-25000" dirty="0" smtClean="0">
                          <a:solidFill>
                            <a:schemeClr val="tx1"/>
                          </a:solidFill>
                        </a:rPr>
                        <a:t>A3</a:t>
                      </a:r>
                      <a:endParaRPr lang="en-US" b="0"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smtClean="0">
                          <a:solidFill>
                            <a:schemeClr val="tx1"/>
                          </a:solidFill>
                        </a:rPr>
                        <a:t>f</a:t>
                      </a:r>
                      <a:r>
                        <a:rPr lang="en-US" b="0" baseline="-25000" dirty="0" smtClean="0">
                          <a:solidFill>
                            <a:schemeClr val="tx1"/>
                          </a:solidFill>
                        </a:rPr>
                        <a:t>B3</a:t>
                      </a:r>
                      <a:endParaRPr lang="en-US" b="0" dirty="0" smtClean="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smtClean="0">
                          <a:solidFill>
                            <a:schemeClr val="tx1"/>
                          </a:solidFill>
                        </a:rPr>
                        <a:t>f</a:t>
                      </a:r>
                      <a:r>
                        <a:rPr lang="en-US" b="0" baseline="-25000" dirty="0" smtClean="0">
                          <a:solidFill>
                            <a:schemeClr val="tx1"/>
                          </a:solidFill>
                        </a:rPr>
                        <a:t>C3</a:t>
                      </a:r>
                      <a:endParaRPr lang="en-US" b="0" dirty="0" smtClean="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r>
              <a:tr h="370840">
                <a:tc>
                  <a:txBody>
                    <a:bodyPr/>
                    <a:lstStyle/>
                    <a:p>
                      <a:r>
                        <a:rPr lang="en-US" dirty="0" smtClean="0"/>
                        <a:t>S</a:t>
                      </a:r>
                      <a:r>
                        <a:rPr lang="en-US" baseline="-25000" dirty="0" smtClean="0"/>
                        <a:t>5</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dirty="0" smtClean="0"/>
                        <a:t>f</a:t>
                      </a:r>
                      <a:r>
                        <a:rPr lang="en-US" baseline="-25000" dirty="0" smtClean="0"/>
                        <a:t>A5</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a:t>
                      </a:r>
                      <a:r>
                        <a:rPr lang="en-US" baseline="-25000" dirty="0" smtClean="0"/>
                        <a:t>B5</a:t>
                      </a:r>
                      <a:endParaRPr lang="en-US"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a:t>
                      </a:r>
                      <a:r>
                        <a:rPr lang="en-US" baseline="-25000" dirty="0" smtClean="0"/>
                        <a:t>C5</a:t>
                      </a:r>
                      <a:endParaRPr lang="en-US"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r>
              <a:tr h="370840">
                <a:tc>
                  <a:txBody>
                    <a:bodyPr/>
                    <a:lstStyle/>
                    <a:p>
                      <a:r>
                        <a:rPr lang="is-IS" dirty="0" smtClean="0"/>
                        <a:t>…</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dirty="0" smtClean="0"/>
                        <a:t>f</a:t>
                      </a:r>
                      <a:r>
                        <a:rPr lang="is-IS" baseline="-25000" dirty="0" smtClean="0"/>
                        <a:t>A...</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r>
                        <a:rPr lang="en-US" dirty="0" smtClean="0"/>
                        <a:t>f</a:t>
                      </a:r>
                      <a:r>
                        <a:rPr lang="is-IS" baseline="-25000" dirty="0" smtClean="0"/>
                        <a:t>B...</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r>
                        <a:rPr lang="en-US" dirty="0" err="1" smtClean="0"/>
                        <a:t>f</a:t>
                      </a:r>
                      <a:r>
                        <a:rPr lang="en-US" baseline="-25000" dirty="0" err="1" smtClean="0"/>
                        <a:t>C</a:t>
                      </a:r>
                      <a:r>
                        <a:rPr lang="is-IS" baseline="-25000" dirty="0" smtClean="0"/>
                        <a:t>…</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r>
              <a:tr h="0">
                <a:tc>
                  <a:txBody>
                    <a:bodyPr/>
                    <a:lstStyle/>
                    <a:p>
                      <a:r>
                        <a:rPr lang="en-US" dirty="0" smtClean="0"/>
                        <a:t>S</a:t>
                      </a:r>
                      <a:r>
                        <a:rPr lang="en-US" baseline="-25000" dirty="0" smtClean="0"/>
                        <a:t>90</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dirty="0" smtClean="0"/>
                        <a:t>f</a:t>
                      </a:r>
                      <a:r>
                        <a:rPr lang="en-US" baseline="-25000" dirty="0" smtClean="0"/>
                        <a:t>90</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r>
                        <a:rPr lang="en-US" baseline="0" dirty="0" smtClean="0"/>
                        <a:t>f</a:t>
                      </a:r>
                      <a:r>
                        <a:rPr lang="en-US" baseline="-25000" dirty="0" smtClean="0"/>
                        <a:t>90</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r>
                        <a:rPr lang="en-US" dirty="0" smtClean="0"/>
                        <a:t>f</a:t>
                      </a:r>
                      <a:r>
                        <a:rPr lang="en-US" baseline="-25000" dirty="0" smtClean="0"/>
                        <a:t>90</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r>
            </a:tbl>
          </a:graphicData>
        </a:graphic>
      </p:graphicFrame>
      <p:graphicFrame>
        <p:nvGraphicFramePr>
          <p:cNvPr id="965" name="Table 964"/>
          <p:cNvGraphicFramePr>
            <a:graphicFrameLocks noGrp="1"/>
          </p:cNvGraphicFramePr>
          <p:nvPr>
            <p:extLst/>
          </p:nvPr>
        </p:nvGraphicFramePr>
        <p:xfrm>
          <a:off x="4419601" y="5306514"/>
          <a:ext cx="2319338" cy="1478280"/>
        </p:xfrm>
        <a:graphic>
          <a:graphicData uri="http://schemas.openxmlformats.org/drawingml/2006/table">
            <a:tbl>
              <a:tblPr firstRow="1" bandRow="1">
                <a:tableStyleId>{5C22544A-7EE6-4342-B048-85BDC9FD1C3A}</a:tableStyleId>
              </a:tblPr>
              <a:tblGrid>
                <a:gridCol w="504824"/>
                <a:gridCol w="528638"/>
                <a:gridCol w="579178"/>
                <a:gridCol w="706698"/>
              </a:tblGrid>
              <a:tr h="370840">
                <a:tc>
                  <a:txBody>
                    <a:bodyPr/>
                    <a:lstStyle/>
                    <a:p>
                      <a:r>
                        <a:rPr lang="en-US" b="0" dirty="0" smtClean="0">
                          <a:solidFill>
                            <a:schemeClr val="tx1"/>
                          </a:solidFill>
                        </a:rPr>
                        <a:t>S</a:t>
                      </a:r>
                      <a:r>
                        <a:rPr lang="en-US" b="0" baseline="-25000" dirty="0" smtClean="0">
                          <a:solidFill>
                            <a:schemeClr val="tx1"/>
                          </a:solidFill>
                        </a:rPr>
                        <a:t>6</a:t>
                      </a:r>
                      <a:endParaRPr lang="en-US" b="0"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b="0" dirty="0" smtClean="0">
                          <a:solidFill>
                            <a:schemeClr val="tx1"/>
                          </a:solidFill>
                        </a:rPr>
                        <a:t>f</a:t>
                      </a:r>
                      <a:r>
                        <a:rPr lang="en-US" b="0" baseline="-25000" dirty="0" smtClean="0">
                          <a:solidFill>
                            <a:schemeClr val="tx1"/>
                          </a:solidFill>
                        </a:rPr>
                        <a:t>A6</a:t>
                      </a:r>
                      <a:endParaRPr lang="en-US" b="0" dirty="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smtClean="0">
                          <a:solidFill>
                            <a:schemeClr val="tx1"/>
                          </a:solidFill>
                        </a:rPr>
                        <a:t>f</a:t>
                      </a:r>
                      <a:r>
                        <a:rPr lang="en-US" b="0" baseline="-25000" dirty="0" smtClean="0">
                          <a:solidFill>
                            <a:schemeClr val="tx1"/>
                          </a:solidFill>
                        </a:rPr>
                        <a:t>B6</a:t>
                      </a:r>
                      <a:endParaRPr lang="en-US" b="0" dirty="0" smtClean="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smtClean="0">
                          <a:solidFill>
                            <a:schemeClr val="tx1"/>
                          </a:solidFill>
                        </a:rPr>
                        <a:t>f</a:t>
                      </a:r>
                      <a:r>
                        <a:rPr lang="en-US" b="0" baseline="-25000" dirty="0" smtClean="0">
                          <a:solidFill>
                            <a:schemeClr val="tx1"/>
                          </a:solidFill>
                        </a:rPr>
                        <a:t>C6</a:t>
                      </a:r>
                      <a:endParaRPr lang="en-US" b="0" dirty="0" smtClean="0">
                        <a:solidFill>
                          <a:schemeClr val="tx1"/>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r>
              <a:tr h="370840">
                <a:tc>
                  <a:txBody>
                    <a:bodyPr/>
                    <a:lstStyle/>
                    <a:p>
                      <a:r>
                        <a:rPr lang="en-US" dirty="0" smtClean="0"/>
                        <a:t>S</a:t>
                      </a:r>
                      <a:r>
                        <a:rPr lang="en-US" baseline="-25000" dirty="0" smtClean="0"/>
                        <a:t>10</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dirty="0" smtClean="0"/>
                        <a:t>f</a:t>
                      </a:r>
                      <a:r>
                        <a:rPr lang="en-US" baseline="-25000" dirty="0" smtClean="0"/>
                        <a:t>A10</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a:t>
                      </a:r>
                      <a:r>
                        <a:rPr lang="en-US" baseline="-25000" dirty="0" smtClean="0"/>
                        <a:t>B10</a:t>
                      </a:r>
                      <a:endParaRPr lang="en-US"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a:t>
                      </a:r>
                      <a:r>
                        <a:rPr lang="en-US" baseline="-25000" dirty="0" smtClean="0"/>
                        <a:t>C10</a:t>
                      </a:r>
                      <a:endParaRPr lang="en-US" dirty="0" smtClean="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r>
              <a:tr h="370840">
                <a:tc>
                  <a:txBody>
                    <a:bodyPr/>
                    <a:lstStyle/>
                    <a:p>
                      <a:r>
                        <a:rPr lang="is-IS" dirty="0" smtClean="0"/>
                        <a:t>…</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dirty="0" smtClean="0"/>
                        <a:t>f</a:t>
                      </a:r>
                      <a:r>
                        <a:rPr lang="is-IS" baseline="-25000" dirty="0" smtClean="0"/>
                        <a:t>A...</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r>
                        <a:rPr lang="en-US" dirty="0" smtClean="0"/>
                        <a:t>f</a:t>
                      </a:r>
                      <a:r>
                        <a:rPr lang="is-IS" baseline="-25000" dirty="0" smtClean="0"/>
                        <a:t>B...</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r>
                        <a:rPr lang="en-US" dirty="0" err="1" smtClean="0"/>
                        <a:t>f</a:t>
                      </a:r>
                      <a:r>
                        <a:rPr lang="en-US" baseline="-25000" dirty="0" err="1" smtClean="0"/>
                        <a:t>C</a:t>
                      </a:r>
                      <a:r>
                        <a:rPr lang="is-IS" baseline="-25000" dirty="0" smtClean="0"/>
                        <a:t>…</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r>
              <a:tr h="0">
                <a:tc>
                  <a:txBody>
                    <a:bodyPr/>
                    <a:lstStyle/>
                    <a:p>
                      <a:r>
                        <a:rPr lang="en-US" baseline="0" dirty="0" smtClean="0"/>
                        <a:t>S</a:t>
                      </a:r>
                      <a:r>
                        <a:rPr lang="en-US" baseline="-25000" dirty="0" smtClean="0"/>
                        <a:t>52</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dirty="0" smtClean="0"/>
                        <a:t>f</a:t>
                      </a:r>
                      <a:r>
                        <a:rPr lang="en-US" baseline="-25000" dirty="0" smtClean="0"/>
                        <a:t>52</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r>
                        <a:rPr lang="en-US" baseline="0" dirty="0" smtClean="0"/>
                        <a:t>f</a:t>
                      </a:r>
                      <a:r>
                        <a:rPr lang="en-US" baseline="-25000" dirty="0" smtClean="0"/>
                        <a:t>52</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r>
                        <a:rPr lang="en-US" dirty="0" smtClean="0"/>
                        <a:t>f</a:t>
                      </a:r>
                      <a:r>
                        <a:rPr lang="en-US" baseline="-25000" dirty="0" smtClean="0"/>
                        <a:t>52</a:t>
                      </a:r>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r>
            </a:tbl>
          </a:graphicData>
        </a:graphic>
      </p:graphicFrame>
      <p:sp>
        <p:nvSpPr>
          <p:cNvPr id="966" name="Right Arrow 965"/>
          <p:cNvSpPr/>
          <p:nvPr/>
        </p:nvSpPr>
        <p:spPr>
          <a:xfrm>
            <a:off x="3740818" y="4149000"/>
            <a:ext cx="569995" cy="282050"/>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ysClr val="windowText" lastClr="000000"/>
                </a:solidFill>
              </a:ln>
            </a:endParaRPr>
          </a:p>
        </p:txBody>
      </p:sp>
      <p:sp>
        <p:nvSpPr>
          <p:cNvPr id="967" name="TextBox 966"/>
          <p:cNvSpPr txBox="1"/>
          <p:nvPr/>
        </p:nvSpPr>
        <p:spPr>
          <a:xfrm>
            <a:off x="7065048" y="1011155"/>
            <a:ext cx="1527021" cy="369332"/>
          </a:xfrm>
          <a:prstGeom prst="rect">
            <a:avLst/>
          </a:prstGeom>
          <a:noFill/>
        </p:spPr>
        <p:txBody>
          <a:bodyPr wrap="none" rtlCol="0">
            <a:spAutoFit/>
          </a:bodyPr>
          <a:lstStyle/>
          <a:p>
            <a:r>
              <a:rPr lang="en-US" b="1" dirty="0" smtClean="0"/>
              <a:t>Decision </a:t>
            </a:r>
            <a:r>
              <a:rPr lang="en-US" b="1" i="1" dirty="0" smtClean="0"/>
              <a:t>trees</a:t>
            </a:r>
            <a:endParaRPr lang="en-US" b="1" i="1" dirty="0"/>
          </a:p>
        </p:txBody>
      </p:sp>
      <p:sp>
        <p:nvSpPr>
          <p:cNvPr id="968" name="TextBox 967"/>
          <p:cNvSpPr txBox="1"/>
          <p:nvPr/>
        </p:nvSpPr>
        <p:spPr>
          <a:xfrm>
            <a:off x="10455463" y="2602778"/>
            <a:ext cx="1520801" cy="369332"/>
          </a:xfrm>
          <a:prstGeom prst="rect">
            <a:avLst/>
          </a:prstGeom>
          <a:noFill/>
        </p:spPr>
        <p:txBody>
          <a:bodyPr wrap="none" rtlCol="0">
            <a:spAutoFit/>
          </a:bodyPr>
          <a:lstStyle/>
          <a:p>
            <a:r>
              <a:rPr lang="en-US" b="1" smtClean="0"/>
              <a:t>Performance?</a:t>
            </a:r>
            <a:endParaRPr lang="en-US" b="1" dirty="0"/>
          </a:p>
        </p:txBody>
      </p:sp>
      <p:sp>
        <p:nvSpPr>
          <p:cNvPr id="970" name="Right Arrow 969"/>
          <p:cNvSpPr/>
          <p:nvPr/>
        </p:nvSpPr>
        <p:spPr>
          <a:xfrm>
            <a:off x="8896465" y="3936661"/>
            <a:ext cx="569995" cy="282050"/>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ysClr val="windowText" lastClr="000000"/>
                </a:solidFill>
              </a:ln>
            </a:endParaRPr>
          </a:p>
        </p:txBody>
      </p:sp>
      <p:sp>
        <p:nvSpPr>
          <p:cNvPr id="971" name="TextBox 970"/>
          <p:cNvSpPr txBox="1"/>
          <p:nvPr/>
        </p:nvSpPr>
        <p:spPr>
          <a:xfrm>
            <a:off x="3711580" y="3848675"/>
            <a:ext cx="679994" cy="369332"/>
          </a:xfrm>
          <a:prstGeom prst="rect">
            <a:avLst/>
          </a:prstGeom>
          <a:noFill/>
        </p:spPr>
        <p:txBody>
          <a:bodyPr wrap="none" rtlCol="0">
            <a:spAutoFit/>
          </a:bodyPr>
          <a:lstStyle/>
          <a:p>
            <a:r>
              <a:rPr lang="en-US" smtClean="0"/>
              <a:t>input</a:t>
            </a:r>
            <a:endParaRPr lang="en-US"/>
          </a:p>
        </p:txBody>
      </p:sp>
      <p:cxnSp>
        <p:nvCxnSpPr>
          <p:cNvPr id="972" name="Straight Arrow Connector 971"/>
          <p:cNvCxnSpPr>
            <a:endCxn id="966" idx="2"/>
          </p:cNvCxnSpPr>
          <p:nvPr/>
        </p:nvCxnSpPr>
        <p:spPr>
          <a:xfrm flipV="1">
            <a:off x="2410166" y="2230300"/>
            <a:ext cx="4721707" cy="1675758"/>
          </a:xfrm>
          <a:prstGeom prst="straightConnector1">
            <a:avLst/>
          </a:prstGeom>
          <a:ln>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73" name="Straight Arrow Connector 972"/>
          <p:cNvCxnSpPr/>
          <p:nvPr/>
        </p:nvCxnSpPr>
        <p:spPr>
          <a:xfrm>
            <a:off x="2410166" y="3906058"/>
            <a:ext cx="4762388" cy="153706"/>
          </a:xfrm>
          <a:prstGeom prst="straightConnector1">
            <a:avLst/>
          </a:prstGeom>
          <a:ln>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74" name="Straight Arrow Connector 973"/>
          <p:cNvCxnSpPr/>
          <p:nvPr/>
        </p:nvCxnSpPr>
        <p:spPr>
          <a:xfrm>
            <a:off x="2426148" y="3905296"/>
            <a:ext cx="4764254" cy="1971155"/>
          </a:xfrm>
          <a:prstGeom prst="straightConnector1">
            <a:avLst/>
          </a:prstGeom>
          <a:ln>
            <a:solidFill>
              <a:schemeClr val="tx1"/>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978" name="Straight Arrow Connector 977"/>
          <p:cNvCxnSpPr/>
          <p:nvPr/>
        </p:nvCxnSpPr>
        <p:spPr>
          <a:xfrm>
            <a:off x="1681832" y="5943298"/>
            <a:ext cx="995042" cy="344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79" name="Oval 978"/>
          <p:cNvSpPr/>
          <p:nvPr/>
        </p:nvSpPr>
        <p:spPr>
          <a:xfrm>
            <a:off x="-56180" y="3653011"/>
            <a:ext cx="2466346" cy="506094"/>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0" name="TextBox 979"/>
          <p:cNvSpPr txBox="1"/>
          <p:nvPr/>
        </p:nvSpPr>
        <p:spPr>
          <a:xfrm>
            <a:off x="6750151" y="1693029"/>
            <a:ext cx="995529" cy="369332"/>
          </a:xfrm>
          <a:prstGeom prst="rect">
            <a:avLst/>
          </a:prstGeom>
          <a:noFill/>
        </p:spPr>
        <p:txBody>
          <a:bodyPr wrap="none" rtlCol="0">
            <a:spAutoFit/>
          </a:bodyPr>
          <a:lstStyle/>
          <a:p>
            <a:r>
              <a:rPr lang="en-US" dirty="0" smtClean="0"/>
              <a:t>Age &gt; 65</a:t>
            </a:r>
            <a:endParaRPr lang="en-US" dirty="0"/>
          </a:p>
        </p:txBody>
      </p:sp>
      <p:sp>
        <p:nvSpPr>
          <p:cNvPr id="981" name="TextBox 980"/>
          <p:cNvSpPr txBox="1"/>
          <p:nvPr/>
        </p:nvSpPr>
        <p:spPr>
          <a:xfrm>
            <a:off x="6747269" y="2373744"/>
            <a:ext cx="995529" cy="369332"/>
          </a:xfrm>
          <a:prstGeom prst="rect">
            <a:avLst/>
          </a:prstGeom>
          <a:noFill/>
        </p:spPr>
        <p:txBody>
          <a:bodyPr wrap="none" rtlCol="0">
            <a:spAutoFit/>
          </a:bodyPr>
          <a:lstStyle/>
          <a:p>
            <a:r>
              <a:rPr lang="en-US" dirty="0" smtClean="0"/>
              <a:t>Age &lt; 65</a:t>
            </a:r>
            <a:endParaRPr lang="en-US" dirty="0"/>
          </a:p>
        </p:txBody>
      </p:sp>
      <p:grpSp>
        <p:nvGrpSpPr>
          <p:cNvPr id="1095" name="Group 1094"/>
          <p:cNvGrpSpPr/>
          <p:nvPr/>
        </p:nvGrpSpPr>
        <p:grpSpPr>
          <a:xfrm>
            <a:off x="853173" y="2215693"/>
            <a:ext cx="2816928" cy="815195"/>
            <a:chOff x="849208" y="2355631"/>
            <a:chExt cx="2816928" cy="815195"/>
          </a:xfrm>
        </p:grpSpPr>
        <p:pic>
          <p:nvPicPr>
            <p:cNvPr id="1090" name="Picture 1089"/>
            <p:cNvPicPr>
              <a:picLocks noChangeAspect="1"/>
            </p:cNvPicPr>
            <p:nvPr/>
          </p:nvPicPr>
          <p:blipFill>
            <a:blip r:embed="rId4"/>
            <a:stretch>
              <a:fillRect/>
            </a:stretch>
          </p:blipFill>
          <p:spPr>
            <a:xfrm flipH="1">
              <a:off x="2866156" y="2516150"/>
              <a:ext cx="799980" cy="482388"/>
            </a:xfrm>
            <a:prstGeom prst="rect">
              <a:avLst/>
            </a:prstGeom>
          </p:spPr>
        </p:pic>
        <p:pic>
          <p:nvPicPr>
            <p:cNvPr id="1091" name="Picture 1090"/>
            <p:cNvPicPr>
              <a:picLocks noChangeAspect="1"/>
            </p:cNvPicPr>
            <p:nvPr/>
          </p:nvPicPr>
          <p:blipFill>
            <a:blip r:embed="rId5"/>
            <a:stretch>
              <a:fillRect/>
            </a:stretch>
          </p:blipFill>
          <p:spPr>
            <a:xfrm flipH="1">
              <a:off x="2222880" y="2447620"/>
              <a:ext cx="582395" cy="630928"/>
            </a:xfrm>
            <a:prstGeom prst="rect">
              <a:avLst/>
            </a:prstGeom>
          </p:spPr>
        </p:pic>
        <p:pic>
          <p:nvPicPr>
            <p:cNvPr id="1092" name="Picture 1091"/>
            <p:cNvPicPr>
              <a:picLocks noChangeAspect="1"/>
            </p:cNvPicPr>
            <p:nvPr/>
          </p:nvPicPr>
          <p:blipFill>
            <a:blip r:embed="rId6"/>
            <a:stretch>
              <a:fillRect/>
            </a:stretch>
          </p:blipFill>
          <p:spPr>
            <a:xfrm rot="18644239" flipV="1">
              <a:off x="1436871" y="2651139"/>
              <a:ext cx="815195" cy="224179"/>
            </a:xfrm>
            <a:prstGeom prst="rect">
              <a:avLst/>
            </a:prstGeom>
          </p:spPr>
        </p:pic>
        <p:pic>
          <p:nvPicPr>
            <p:cNvPr id="1093" name="Picture 1092"/>
            <p:cNvPicPr>
              <a:picLocks noChangeAspect="1"/>
            </p:cNvPicPr>
            <p:nvPr/>
          </p:nvPicPr>
          <p:blipFill>
            <a:blip r:embed="rId7"/>
            <a:stretch>
              <a:fillRect/>
            </a:stretch>
          </p:blipFill>
          <p:spPr>
            <a:xfrm flipH="1">
              <a:off x="849208" y="2418191"/>
              <a:ext cx="657150" cy="657150"/>
            </a:xfrm>
            <a:prstGeom prst="rect">
              <a:avLst/>
            </a:prstGeom>
          </p:spPr>
        </p:pic>
      </p:grpSp>
      <p:sp>
        <p:nvSpPr>
          <p:cNvPr id="6" name="TextBox 5"/>
          <p:cNvSpPr txBox="1"/>
          <p:nvPr/>
        </p:nvSpPr>
        <p:spPr>
          <a:xfrm>
            <a:off x="8725900" y="1904236"/>
            <a:ext cx="476412" cy="369332"/>
          </a:xfrm>
          <a:prstGeom prst="rect">
            <a:avLst/>
          </a:prstGeom>
          <a:noFill/>
        </p:spPr>
        <p:txBody>
          <a:bodyPr wrap="none" rtlCol="0">
            <a:spAutoFit/>
          </a:bodyPr>
          <a:lstStyle/>
          <a:p>
            <a:r>
              <a:rPr lang="en-US" dirty="0" smtClean="0"/>
              <a:t>5.2</a:t>
            </a:r>
            <a:endParaRPr lang="en-US" dirty="0"/>
          </a:p>
        </p:txBody>
      </p:sp>
      <p:sp>
        <p:nvSpPr>
          <p:cNvPr id="106" name="TextBox 105"/>
          <p:cNvSpPr txBox="1"/>
          <p:nvPr/>
        </p:nvSpPr>
        <p:spPr>
          <a:xfrm>
            <a:off x="8753374" y="3230315"/>
            <a:ext cx="476412" cy="369332"/>
          </a:xfrm>
          <a:prstGeom prst="rect">
            <a:avLst/>
          </a:prstGeom>
          <a:noFill/>
        </p:spPr>
        <p:txBody>
          <a:bodyPr wrap="none" rtlCol="0">
            <a:spAutoFit/>
          </a:bodyPr>
          <a:lstStyle/>
          <a:p>
            <a:r>
              <a:rPr lang="en-US" dirty="0" smtClean="0"/>
              <a:t>6.4</a:t>
            </a:r>
            <a:endParaRPr lang="en-US" dirty="0"/>
          </a:p>
        </p:txBody>
      </p:sp>
      <p:sp>
        <p:nvSpPr>
          <p:cNvPr id="107" name="TextBox 106"/>
          <p:cNvSpPr txBox="1"/>
          <p:nvPr/>
        </p:nvSpPr>
        <p:spPr>
          <a:xfrm>
            <a:off x="8784772" y="5939366"/>
            <a:ext cx="301686" cy="369332"/>
          </a:xfrm>
          <a:prstGeom prst="rect">
            <a:avLst/>
          </a:prstGeom>
          <a:noFill/>
        </p:spPr>
        <p:txBody>
          <a:bodyPr wrap="none" rtlCol="0">
            <a:spAutoFit/>
          </a:bodyPr>
          <a:lstStyle/>
          <a:p>
            <a:r>
              <a:rPr lang="en-US" dirty="0" smtClean="0"/>
              <a:t>7</a:t>
            </a:r>
            <a:endParaRPr lang="en-US" dirty="0"/>
          </a:p>
        </p:txBody>
      </p:sp>
      <p:sp>
        <p:nvSpPr>
          <p:cNvPr id="8" name="TextBox 7"/>
          <p:cNvSpPr txBox="1"/>
          <p:nvPr/>
        </p:nvSpPr>
        <p:spPr>
          <a:xfrm>
            <a:off x="9123679" y="1467950"/>
            <a:ext cx="1359411" cy="369332"/>
          </a:xfrm>
          <a:prstGeom prst="rect">
            <a:avLst/>
          </a:prstGeom>
          <a:noFill/>
        </p:spPr>
        <p:txBody>
          <a:bodyPr wrap="none" rtlCol="0">
            <a:spAutoFit/>
          </a:bodyPr>
          <a:lstStyle/>
          <a:p>
            <a:r>
              <a:rPr lang="en-US" dirty="0" smtClean="0"/>
              <a:t>Overall = 6.2</a:t>
            </a:r>
            <a:endParaRPr lang="en-US" dirty="0"/>
          </a:p>
        </p:txBody>
      </p:sp>
      <p:grpSp>
        <p:nvGrpSpPr>
          <p:cNvPr id="1119" name="Group 1118"/>
          <p:cNvGrpSpPr/>
          <p:nvPr/>
        </p:nvGrpSpPr>
        <p:grpSpPr>
          <a:xfrm>
            <a:off x="9419105" y="3402164"/>
            <a:ext cx="2649991" cy="1870069"/>
            <a:chOff x="9419105" y="3402164"/>
            <a:chExt cx="2649991" cy="1870069"/>
          </a:xfrm>
        </p:grpSpPr>
        <p:cxnSp>
          <p:nvCxnSpPr>
            <p:cNvPr id="13" name="Straight Arrow Connector 12"/>
            <p:cNvCxnSpPr/>
            <p:nvPr/>
          </p:nvCxnSpPr>
          <p:spPr>
            <a:xfrm flipH="1" flipV="1">
              <a:off x="10481191" y="3402164"/>
              <a:ext cx="31361" cy="149989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Straight Arrow Connector 112"/>
            <p:cNvCxnSpPr/>
            <p:nvPr/>
          </p:nvCxnSpPr>
          <p:spPr>
            <a:xfrm>
              <a:off x="10399784" y="4765113"/>
              <a:ext cx="166931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10542964" y="4902901"/>
              <a:ext cx="1424877" cy="369332"/>
            </a:xfrm>
            <a:prstGeom prst="rect">
              <a:avLst/>
            </a:prstGeom>
            <a:noFill/>
          </p:spPr>
          <p:txBody>
            <a:bodyPr wrap="none" rtlCol="0">
              <a:spAutoFit/>
            </a:bodyPr>
            <a:lstStyle/>
            <a:p>
              <a:r>
                <a:rPr lang="en-US" smtClean="0"/>
                <a:t>Ground truth</a:t>
              </a:r>
              <a:endParaRPr lang="en-US"/>
            </a:p>
          </p:txBody>
        </p:sp>
        <p:sp>
          <p:nvSpPr>
            <p:cNvPr id="121" name="TextBox 120"/>
            <p:cNvSpPr txBox="1"/>
            <p:nvPr/>
          </p:nvSpPr>
          <p:spPr>
            <a:xfrm>
              <a:off x="9419105" y="3440823"/>
              <a:ext cx="1141851" cy="369332"/>
            </a:xfrm>
            <a:prstGeom prst="rect">
              <a:avLst/>
            </a:prstGeom>
            <a:noFill/>
          </p:spPr>
          <p:txBody>
            <a:bodyPr wrap="none" rtlCol="0">
              <a:spAutoFit/>
            </a:bodyPr>
            <a:lstStyle/>
            <a:p>
              <a:r>
                <a:rPr lang="en-US" smtClean="0"/>
                <a:t>Prediction</a:t>
              </a:r>
              <a:endParaRPr lang="en-US"/>
            </a:p>
          </p:txBody>
        </p:sp>
        <p:sp>
          <p:nvSpPr>
            <p:cNvPr id="22" name="Multiply 21"/>
            <p:cNvSpPr/>
            <p:nvPr/>
          </p:nvSpPr>
          <p:spPr>
            <a:xfrm>
              <a:off x="10956572" y="4052873"/>
              <a:ext cx="189907" cy="206483"/>
            </a:xfrm>
            <a:prstGeom prst="mathMultiply">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10984050" y="4747767"/>
              <a:ext cx="250390" cy="246221"/>
            </a:xfrm>
            <a:prstGeom prst="rect">
              <a:avLst/>
            </a:prstGeom>
            <a:noFill/>
          </p:spPr>
          <p:txBody>
            <a:bodyPr wrap="none" rtlCol="0">
              <a:spAutoFit/>
            </a:bodyPr>
            <a:lstStyle/>
            <a:p>
              <a:r>
                <a:rPr lang="en-US" sz="1000" smtClean="0"/>
                <a:t>6</a:t>
              </a:r>
              <a:endParaRPr lang="en-US" sz="1000"/>
            </a:p>
          </p:txBody>
        </p:sp>
        <p:sp>
          <p:nvSpPr>
            <p:cNvPr id="125" name="TextBox 124"/>
            <p:cNvSpPr txBox="1"/>
            <p:nvPr/>
          </p:nvSpPr>
          <p:spPr>
            <a:xfrm>
              <a:off x="10152707" y="4024501"/>
              <a:ext cx="348172" cy="246221"/>
            </a:xfrm>
            <a:prstGeom prst="rect">
              <a:avLst/>
            </a:prstGeom>
            <a:noFill/>
          </p:spPr>
          <p:txBody>
            <a:bodyPr wrap="none" rtlCol="0">
              <a:spAutoFit/>
            </a:bodyPr>
            <a:lstStyle/>
            <a:p>
              <a:r>
                <a:rPr lang="en-US" sz="1000" smtClean="0"/>
                <a:t>6.2</a:t>
              </a:r>
              <a:endParaRPr lang="en-US" sz="1000"/>
            </a:p>
          </p:txBody>
        </p:sp>
      </p:grpSp>
      <p:sp>
        <p:nvSpPr>
          <p:cNvPr id="288" name="Multiply 287"/>
          <p:cNvSpPr/>
          <p:nvPr/>
        </p:nvSpPr>
        <p:spPr>
          <a:xfrm>
            <a:off x="10681835" y="4192389"/>
            <a:ext cx="189907" cy="206483"/>
          </a:xfrm>
          <a:prstGeom prst="mathMultiply">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9" name="Multiply 288"/>
          <p:cNvSpPr/>
          <p:nvPr/>
        </p:nvSpPr>
        <p:spPr>
          <a:xfrm>
            <a:off x="10598524" y="4459047"/>
            <a:ext cx="189907" cy="206483"/>
          </a:xfrm>
          <a:prstGeom prst="mathMultiply">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0" name="Multiply 289"/>
          <p:cNvSpPr/>
          <p:nvPr/>
        </p:nvSpPr>
        <p:spPr>
          <a:xfrm>
            <a:off x="11148575" y="3695431"/>
            <a:ext cx="189907" cy="206483"/>
          </a:xfrm>
          <a:prstGeom prst="mathMultiply">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1" name="Multiply 290"/>
          <p:cNvSpPr/>
          <p:nvPr/>
        </p:nvSpPr>
        <p:spPr>
          <a:xfrm>
            <a:off x="11530485" y="3862942"/>
            <a:ext cx="189907" cy="206483"/>
          </a:xfrm>
          <a:prstGeom prst="mathMultiply">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740920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5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5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6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9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6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1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1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7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6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96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96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965"/>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96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97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933"/>
                                        </p:tgtEl>
                                        <p:attrNameLst>
                                          <p:attrName>style.visibility</p:attrName>
                                        </p:attrNameLst>
                                      </p:cBhvr>
                                      <p:to>
                                        <p:strVal val="visible"/>
                                      </p:to>
                                    </p:set>
                                    <p:animEffect transition="in" filter="wipe(left)">
                                      <p:cBhvr>
                                        <p:cTn id="43" dur="500"/>
                                        <p:tgtEl>
                                          <p:spTgt spid="933"/>
                                        </p:tgtEl>
                                      </p:cBhvr>
                                    </p:animEffect>
                                  </p:childTnLst>
                                </p:cTn>
                              </p:par>
                              <p:par>
                                <p:cTn id="44" presetID="22" presetClass="entr" presetSubtype="8" fill="hold" nodeType="withEffect">
                                  <p:stCondLst>
                                    <p:cond delay="0"/>
                                  </p:stCondLst>
                                  <p:childTnLst>
                                    <p:set>
                                      <p:cBhvr>
                                        <p:cTn id="45" dur="1" fill="hold">
                                          <p:stCondLst>
                                            <p:cond delay="0"/>
                                          </p:stCondLst>
                                        </p:cTn>
                                        <p:tgtEl>
                                          <p:spTgt spid="938"/>
                                        </p:tgtEl>
                                        <p:attrNameLst>
                                          <p:attrName>style.visibility</p:attrName>
                                        </p:attrNameLst>
                                      </p:cBhvr>
                                      <p:to>
                                        <p:strVal val="visible"/>
                                      </p:to>
                                    </p:set>
                                    <p:animEffect transition="in" filter="wipe(left)">
                                      <p:cBhvr>
                                        <p:cTn id="46" dur="500"/>
                                        <p:tgtEl>
                                          <p:spTgt spid="938"/>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931"/>
                                        </p:tgtEl>
                                        <p:attrNameLst>
                                          <p:attrName>style.visibility</p:attrName>
                                        </p:attrNameLst>
                                      </p:cBhvr>
                                      <p:to>
                                        <p:strVal val="visible"/>
                                      </p:to>
                                    </p:set>
                                    <p:animEffect transition="in" filter="wipe(left)">
                                      <p:cBhvr>
                                        <p:cTn id="49" dur="500"/>
                                        <p:tgtEl>
                                          <p:spTgt spid="931"/>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932"/>
                                        </p:tgtEl>
                                        <p:attrNameLst>
                                          <p:attrName>style.visibility</p:attrName>
                                        </p:attrNameLst>
                                      </p:cBhvr>
                                      <p:to>
                                        <p:strVal val="visible"/>
                                      </p:to>
                                    </p:set>
                                    <p:animEffect transition="in" filter="wipe(left)">
                                      <p:cBhvr>
                                        <p:cTn id="52" dur="500"/>
                                        <p:tgtEl>
                                          <p:spTgt spid="932"/>
                                        </p:tgtEl>
                                      </p:cBhvr>
                                    </p:animEffect>
                                  </p:childTnLst>
                                </p:cTn>
                              </p:par>
                              <p:par>
                                <p:cTn id="53" presetID="22" presetClass="entr" presetSubtype="8" fill="hold" nodeType="withEffect">
                                  <p:stCondLst>
                                    <p:cond delay="0"/>
                                  </p:stCondLst>
                                  <p:childTnLst>
                                    <p:set>
                                      <p:cBhvr>
                                        <p:cTn id="54" dur="1" fill="hold">
                                          <p:stCondLst>
                                            <p:cond delay="0"/>
                                          </p:stCondLst>
                                        </p:cTn>
                                        <p:tgtEl>
                                          <p:spTgt spid="940"/>
                                        </p:tgtEl>
                                        <p:attrNameLst>
                                          <p:attrName>style.visibility</p:attrName>
                                        </p:attrNameLst>
                                      </p:cBhvr>
                                      <p:to>
                                        <p:strVal val="visible"/>
                                      </p:to>
                                    </p:set>
                                    <p:animEffect transition="in" filter="wipe(left)">
                                      <p:cBhvr>
                                        <p:cTn id="55" dur="500"/>
                                        <p:tgtEl>
                                          <p:spTgt spid="940"/>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920"/>
                                        </p:tgtEl>
                                        <p:attrNameLst>
                                          <p:attrName>style.visibility</p:attrName>
                                        </p:attrNameLst>
                                      </p:cBhvr>
                                      <p:to>
                                        <p:strVal val="visible"/>
                                      </p:to>
                                    </p:set>
                                    <p:animEffect transition="in" filter="wipe(left)">
                                      <p:cBhvr>
                                        <p:cTn id="58" dur="500"/>
                                        <p:tgtEl>
                                          <p:spTgt spid="920"/>
                                        </p:tgtEl>
                                      </p:cBhvr>
                                    </p:animEffect>
                                  </p:childTnLst>
                                </p:cTn>
                              </p:par>
                              <p:par>
                                <p:cTn id="59" presetID="1" presetClass="entr" presetSubtype="0" fill="hold" grpId="0" nodeType="withEffect">
                                  <p:stCondLst>
                                    <p:cond delay="0"/>
                                  </p:stCondLst>
                                  <p:childTnLst>
                                    <p:set>
                                      <p:cBhvr>
                                        <p:cTn id="60" dur="1" fill="hold">
                                          <p:stCondLst>
                                            <p:cond delay="0"/>
                                          </p:stCondLst>
                                        </p:cTn>
                                        <p:tgtEl>
                                          <p:spTgt spid="967"/>
                                        </p:tgtEl>
                                        <p:attrNameLst>
                                          <p:attrName>style.visibility</p:attrName>
                                        </p:attrNameLst>
                                      </p:cBhvr>
                                      <p:to>
                                        <p:strVal val="visible"/>
                                      </p:to>
                                    </p:set>
                                  </p:childTnLst>
                                </p:cTn>
                              </p:par>
                              <p:par>
                                <p:cTn id="61" presetID="22" presetClass="entr" presetSubtype="8" fill="hold" nodeType="withEffect">
                                  <p:stCondLst>
                                    <p:cond delay="0"/>
                                  </p:stCondLst>
                                  <p:childTnLst>
                                    <p:set>
                                      <p:cBhvr>
                                        <p:cTn id="62" dur="1" fill="hold">
                                          <p:stCondLst>
                                            <p:cond delay="0"/>
                                          </p:stCondLst>
                                        </p:cTn>
                                        <p:tgtEl>
                                          <p:spTgt spid="925"/>
                                        </p:tgtEl>
                                        <p:attrNameLst>
                                          <p:attrName>style.visibility</p:attrName>
                                        </p:attrNameLst>
                                      </p:cBhvr>
                                      <p:to>
                                        <p:strVal val="visible"/>
                                      </p:to>
                                    </p:set>
                                    <p:animEffect transition="in" filter="wipe(left)">
                                      <p:cBhvr>
                                        <p:cTn id="63" dur="500"/>
                                        <p:tgtEl>
                                          <p:spTgt spid="925"/>
                                        </p:tgtEl>
                                      </p:cBhvr>
                                    </p:animEffect>
                                  </p:childTnLst>
                                </p:cTn>
                              </p:par>
                              <p:par>
                                <p:cTn id="64" presetID="22" presetClass="entr" presetSubtype="8" fill="hold" grpId="0" nodeType="withEffect">
                                  <p:stCondLst>
                                    <p:cond delay="0"/>
                                  </p:stCondLst>
                                  <p:childTnLst>
                                    <p:set>
                                      <p:cBhvr>
                                        <p:cTn id="65" dur="1" fill="hold">
                                          <p:stCondLst>
                                            <p:cond delay="0"/>
                                          </p:stCondLst>
                                        </p:cTn>
                                        <p:tgtEl>
                                          <p:spTgt spid="918"/>
                                        </p:tgtEl>
                                        <p:attrNameLst>
                                          <p:attrName>style.visibility</p:attrName>
                                        </p:attrNameLst>
                                      </p:cBhvr>
                                      <p:to>
                                        <p:strVal val="visible"/>
                                      </p:to>
                                    </p:set>
                                    <p:animEffect transition="in" filter="wipe(left)">
                                      <p:cBhvr>
                                        <p:cTn id="66" dur="500"/>
                                        <p:tgtEl>
                                          <p:spTgt spid="918"/>
                                        </p:tgtEl>
                                      </p:cBhvr>
                                    </p:animEffect>
                                  </p:childTnLst>
                                </p:cTn>
                              </p:par>
                              <p:par>
                                <p:cTn id="67" presetID="22" presetClass="entr" presetSubtype="8" fill="hold" nodeType="withEffect">
                                  <p:stCondLst>
                                    <p:cond delay="0"/>
                                  </p:stCondLst>
                                  <p:childTnLst>
                                    <p:set>
                                      <p:cBhvr>
                                        <p:cTn id="68" dur="1" fill="hold">
                                          <p:stCondLst>
                                            <p:cond delay="0"/>
                                          </p:stCondLst>
                                        </p:cTn>
                                        <p:tgtEl>
                                          <p:spTgt spid="927"/>
                                        </p:tgtEl>
                                        <p:attrNameLst>
                                          <p:attrName>style.visibility</p:attrName>
                                        </p:attrNameLst>
                                      </p:cBhvr>
                                      <p:to>
                                        <p:strVal val="visible"/>
                                      </p:to>
                                    </p:set>
                                    <p:animEffect transition="in" filter="wipe(left)">
                                      <p:cBhvr>
                                        <p:cTn id="69" dur="500"/>
                                        <p:tgtEl>
                                          <p:spTgt spid="927"/>
                                        </p:tgtEl>
                                      </p:cBhvr>
                                    </p:animEffect>
                                  </p:childTnLst>
                                </p:cTn>
                              </p:par>
                              <p:par>
                                <p:cTn id="70" presetID="22" presetClass="entr" presetSubtype="8" fill="hold" grpId="0" nodeType="withEffect">
                                  <p:stCondLst>
                                    <p:cond delay="0"/>
                                  </p:stCondLst>
                                  <p:childTnLst>
                                    <p:set>
                                      <p:cBhvr>
                                        <p:cTn id="71" dur="1" fill="hold">
                                          <p:stCondLst>
                                            <p:cond delay="0"/>
                                          </p:stCondLst>
                                        </p:cTn>
                                        <p:tgtEl>
                                          <p:spTgt spid="919"/>
                                        </p:tgtEl>
                                        <p:attrNameLst>
                                          <p:attrName>style.visibility</p:attrName>
                                        </p:attrNameLst>
                                      </p:cBhvr>
                                      <p:to>
                                        <p:strVal val="visible"/>
                                      </p:to>
                                    </p:set>
                                    <p:animEffect transition="in" filter="wipe(left)">
                                      <p:cBhvr>
                                        <p:cTn id="72" dur="500"/>
                                        <p:tgtEl>
                                          <p:spTgt spid="919"/>
                                        </p:tgtEl>
                                      </p:cBhvr>
                                    </p:animEffect>
                                  </p:childTnLst>
                                </p:cTn>
                              </p:par>
                              <p:par>
                                <p:cTn id="73" presetID="22" presetClass="entr" presetSubtype="8" fill="hold" grpId="0" nodeType="withEffect">
                                  <p:stCondLst>
                                    <p:cond delay="0"/>
                                  </p:stCondLst>
                                  <p:childTnLst>
                                    <p:set>
                                      <p:cBhvr>
                                        <p:cTn id="74" dur="1" fill="hold">
                                          <p:stCondLst>
                                            <p:cond delay="0"/>
                                          </p:stCondLst>
                                        </p:cTn>
                                        <p:tgtEl>
                                          <p:spTgt spid="945"/>
                                        </p:tgtEl>
                                        <p:attrNameLst>
                                          <p:attrName>style.visibility</p:attrName>
                                        </p:attrNameLst>
                                      </p:cBhvr>
                                      <p:to>
                                        <p:strVal val="visible"/>
                                      </p:to>
                                    </p:set>
                                    <p:animEffect transition="in" filter="wipe(left)">
                                      <p:cBhvr>
                                        <p:cTn id="75" dur="500"/>
                                        <p:tgtEl>
                                          <p:spTgt spid="945"/>
                                        </p:tgtEl>
                                      </p:cBhvr>
                                    </p:animEffect>
                                  </p:childTnLst>
                                </p:cTn>
                              </p:par>
                              <p:par>
                                <p:cTn id="76" presetID="22" presetClass="entr" presetSubtype="8" fill="hold" grpId="0" nodeType="withEffect">
                                  <p:stCondLst>
                                    <p:cond delay="0"/>
                                  </p:stCondLst>
                                  <p:childTnLst>
                                    <p:set>
                                      <p:cBhvr>
                                        <p:cTn id="77" dur="1" fill="hold">
                                          <p:stCondLst>
                                            <p:cond delay="0"/>
                                          </p:stCondLst>
                                        </p:cTn>
                                        <p:tgtEl>
                                          <p:spTgt spid="946"/>
                                        </p:tgtEl>
                                        <p:attrNameLst>
                                          <p:attrName>style.visibility</p:attrName>
                                        </p:attrNameLst>
                                      </p:cBhvr>
                                      <p:to>
                                        <p:strVal val="visible"/>
                                      </p:to>
                                    </p:set>
                                    <p:animEffect transition="in" filter="wipe(left)">
                                      <p:cBhvr>
                                        <p:cTn id="78" dur="500"/>
                                        <p:tgtEl>
                                          <p:spTgt spid="946"/>
                                        </p:tgtEl>
                                      </p:cBhvr>
                                    </p:animEffect>
                                  </p:childTnLst>
                                </p:cTn>
                              </p:par>
                              <p:par>
                                <p:cTn id="79" presetID="22" presetClass="entr" presetSubtype="8" fill="hold" nodeType="withEffect">
                                  <p:stCondLst>
                                    <p:cond delay="0"/>
                                  </p:stCondLst>
                                  <p:childTnLst>
                                    <p:set>
                                      <p:cBhvr>
                                        <p:cTn id="80" dur="1" fill="hold">
                                          <p:stCondLst>
                                            <p:cond delay="0"/>
                                          </p:stCondLst>
                                        </p:cTn>
                                        <p:tgtEl>
                                          <p:spTgt spid="951"/>
                                        </p:tgtEl>
                                        <p:attrNameLst>
                                          <p:attrName>style.visibility</p:attrName>
                                        </p:attrNameLst>
                                      </p:cBhvr>
                                      <p:to>
                                        <p:strVal val="visible"/>
                                      </p:to>
                                    </p:set>
                                    <p:animEffect transition="in" filter="wipe(left)">
                                      <p:cBhvr>
                                        <p:cTn id="81" dur="500"/>
                                        <p:tgtEl>
                                          <p:spTgt spid="951"/>
                                        </p:tgtEl>
                                      </p:cBhvr>
                                    </p:animEffect>
                                  </p:childTnLst>
                                </p:cTn>
                              </p:par>
                              <p:par>
                                <p:cTn id="82" presetID="22" presetClass="entr" presetSubtype="8" fill="hold" grpId="0" nodeType="withEffect">
                                  <p:stCondLst>
                                    <p:cond delay="0"/>
                                  </p:stCondLst>
                                  <p:childTnLst>
                                    <p:set>
                                      <p:cBhvr>
                                        <p:cTn id="83" dur="1" fill="hold">
                                          <p:stCondLst>
                                            <p:cond delay="0"/>
                                          </p:stCondLst>
                                        </p:cTn>
                                        <p:tgtEl>
                                          <p:spTgt spid="944"/>
                                        </p:tgtEl>
                                        <p:attrNameLst>
                                          <p:attrName>style.visibility</p:attrName>
                                        </p:attrNameLst>
                                      </p:cBhvr>
                                      <p:to>
                                        <p:strVal val="visible"/>
                                      </p:to>
                                    </p:set>
                                    <p:animEffect transition="in" filter="wipe(left)">
                                      <p:cBhvr>
                                        <p:cTn id="84" dur="500"/>
                                        <p:tgtEl>
                                          <p:spTgt spid="944"/>
                                        </p:tgtEl>
                                      </p:cBhvr>
                                    </p:animEffect>
                                  </p:childTnLst>
                                </p:cTn>
                              </p:par>
                              <p:par>
                                <p:cTn id="85" presetID="22" presetClass="entr" presetSubtype="8" fill="hold" nodeType="withEffect">
                                  <p:stCondLst>
                                    <p:cond delay="0"/>
                                  </p:stCondLst>
                                  <p:childTnLst>
                                    <p:set>
                                      <p:cBhvr>
                                        <p:cTn id="86" dur="1" fill="hold">
                                          <p:stCondLst>
                                            <p:cond delay="0"/>
                                          </p:stCondLst>
                                        </p:cTn>
                                        <p:tgtEl>
                                          <p:spTgt spid="953"/>
                                        </p:tgtEl>
                                        <p:attrNameLst>
                                          <p:attrName>style.visibility</p:attrName>
                                        </p:attrNameLst>
                                      </p:cBhvr>
                                      <p:to>
                                        <p:strVal val="visible"/>
                                      </p:to>
                                    </p:set>
                                    <p:animEffect transition="in" filter="wipe(left)">
                                      <p:cBhvr>
                                        <p:cTn id="87" dur="500"/>
                                        <p:tgtEl>
                                          <p:spTgt spid="953"/>
                                        </p:tgtEl>
                                      </p:cBhvr>
                                    </p:animEffect>
                                  </p:childTnLst>
                                </p:cTn>
                              </p:par>
                              <p:par>
                                <p:cTn id="88" presetID="22" presetClass="entr" presetSubtype="8" fill="hold" grpId="0" nodeType="withEffect">
                                  <p:stCondLst>
                                    <p:cond delay="0"/>
                                  </p:stCondLst>
                                  <p:childTnLst>
                                    <p:set>
                                      <p:cBhvr>
                                        <p:cTn id="89" dur="1" fill="hold">
                                          <p:stCondLst>
                                            <p:cond delay="0"/>
                                          </p:stCondLst>
                                        </p:cTn>
                                        <p:tgtEl>
                                          <p:spTgt spid="921"/>
                                        </p:tgtEl>
                                        <p:attrNameLst>
                                          <p:attrName>style.visibility</p:attrName>
                                        </p:attrNameLst>
                                      </p:cBhvr>
                                      <p:to>
                                        <p:strVal val="visible"/>
                                      </p:to>
                                    </p:set>
                                    <p:animEffect transition="in" filter="wipe(left)">
                                      <p:cBhvr>
                                        <p:cTn id="90" dur="500"/>
                                        <p:tgtEl>
                                          <p:spTgt spid="921"/>
                                        </p:tgtEl>
                                      </p:cBhvr>
                                    </p:animEffect>
                                  </p:childTnLst>
                                </p:cTn>
                              </p:par>
                              <p:par>
                                <p:cTn id="91" presetID="22" presetClass="entr" presetSubtype="8" fill="hold" grpId="0" nodeType="withEffect">
                                  <p:stCondLst>
                                    <p:cond delay="0"/>
                                  </p:stCondLst>
                                  <p:childTnLst>
                                    <p:set>
                                      <p:cBhvr>
                                        <p:cTn id="92" dur="1" fill="hold">
                                          <p:stCondLst>
                                            <p:cond delay="0"/>
                                          </p:stCondLst>
                                        </p:cTn>
                                        <p:tgtEl>
                                          <p:spTgt spid="922"/>
                                        </p:tgtEl>
                                        <p:attrNameLst>
                                          <p:attrName>style.visibility</p:attrName>
                                        </p:attrNameLst>
                                      </p:cBhvr>
                                      <p:to>
                                        <p:strVal val="visible"/>
                                      </p:to>
                                    </p:set>
                                    <p:animEffect transition="in" filter="wipe(left)">
                                      <p:cBhvr>
                                        <p:cTn id="93" dur="500"/>
                                        <p:tgtEl>
                                          <p:spTgt spid="922"/>
                                        </p:tgtEl>
                                      </p:cBhvr>
                                    </p:animEffect>
                                  </p:childTnLst>
                                </p:cTn>
                              </p:par>
                              <p:par>
                                <p:cTn id="94" presetID="22" presetClass="entr" presetSubtype="8" fill="hold" grpId="0" nodeType="withEffect">
                                  <p:stCondLst>
                                    <p:cond delay="0"/>
                                  </p:stCondLst>
                                  <p:childTnLst>
                                    <p:set>
                                      <p:cBhvr>
                                        <p:cTn id="95" dur="1" fill="hold">
                                          <p:stCondLst>
                                            <p:cond delay="0"/>
                                          </p:stCondLst>
                                        </p:cTn>
                                        <p:tgtEl>
                                          <p:spTgt spid="923"/>
                                        </p:tgtEl>
                                        <p:attrNameLst>
                                          <p:attrName>style.visibility</p:attrName>
                                        </p:attrNameLst>
                                      </p:cBhvr>
                                      <p:to>
                                        <p:strVal val="visible"/>
                                      </p:to>
                                    </p:set>
                                    <p:animEffect transition="in" filter="wipe(left)">
                                      <p:cBhvr>
                                        <p:cTn id="96" dur="500"/>
                                        <p:tgtEl>
                                          <p:spTgt spid="923"/>
                                        </p:tgtEl>
                                      </p:cBhvr>
                                    </p:animEffect>
                                  </p:childTnLst>
                                </p:cTn>
                              </p:par>
                              <p:par>
                                <p:cTn id="97" presetID="22" presetClass="entr" presetSubtype="8" fill="hold" grpId="0" nodeType="withEffect">
                                  <p:stCondLst>
                                    <p:cond delay="0"/>
                                  </p:stCondLst>
                                  <p:childTnLst>
                                    <p:set>
                                      <p:cBhvr>
                                        <p:cTn id="98" dur="1" fill="hold">
                                          <p:stCondLst>
                                            <p:cond delay="0"/>
                                          </p:stCondLst>
                                        </p:cTn>
                                        <p:tgtEl>
                                          <p:spTgt spid="924"/>
                                        </p:tgtEl>
                                        <p:attrNameLst>
                                          <p:attrName>style.visibility</p:attrName>
                                        </p:attrNameLst>
                                      </p:cBhvr>
                                      <p:to>
                                        <p:strVal val="visible"/>
                                      </p:to>
                                    </p:set>
                                    <p:animEffect transition="in" filter="wipe(left)">
                                      <p:cBhvr>
                                        <p:cTn id="99" dur="500"/>
                                        <p:tgtEl>
                                          <p:spTgt spid="924"/>
                                        </p:tgtEl>
                                      </p:cBhvr>
                                    </p:animEffect>
                                  </p:childTnLst>
                                </p:cTn>
                              </p:par>
                              <p:par>
                                <p:cTn id="100" presetID="22" presetClass="entr" presetSubtype="8" fill="hold" nodeType="withEffect">
                                  <p:stCondLst>
                                    <p:cond delay="0"/>
                                  </p:stCondLst>
                                  <p:childTnLst>
                                    <p:set>
                                      <p:cBhvr>
                                        <p:cTn id="101" dur="1" fill="hold">
                                          <p:stCondLst>
                                            <p:cond delay="0"/>
                                          </p:stCondLst>
                                        </p:cTn>
                                        <p:tgtEl>
                                          <p:spTgt spid="926"/>
                                        </p:tgtEl>
                                        <p:attrNameLst>
                                          <p:attrName>style.visibility</p:attrName>
                                        </p:attrNameLst>
                                      </p:cBhvr>
                                      <p:to>
                                        <p:strVal val="visible"/>
                                      </p:to>
                                    </p:set>
                                    <p:animEffect transition="in" filter="wipe(left)">
                                      <p:cBhvr>
                                        <p:cTn id="102" dur="500"/>
                                        <p:tgtEl>
                                          <p:spTgt spid="926"/>
                                        </p:tgtEl>
                                      </p:cBhvr>
                                    </p:animEffect>
                                  </p:childTnLst>
                                </p:cTn>
                              </p:par>
                              <p:par>
                                <p:cTn id="103" presetID="22" presetClass="entr" presetSubtype="8" fill="hold" nodeType="withEffect">
                                  <p:stCondLst>
                                    <p:cond delay="0"/>
                                  </p:stCondLst>
                                  <p:childTnLst>
                                    <p:set>
                                      <p:cBhvr>
                                        <p:cTn id="104" dur="1" fill="hold">
                                          <p:stCondLst>
                                            <p:cond delay="0"/>
                                          </p:stCondLst>
                                        </p:cTn>
                                        <p:tgtEl>
                                          <p:spTgt spid="928"/>
                                        </p:tgtEl>
                                        <p:attrNameLst>
                                          <p:attrName>style.visibility</p:attrName>
                                        </p:attrNameLst>
                                      </p:cBhvr>
                                      <p:to>
                                        <p:strVal val="visible"/>
                                      </p:to>
                                    </p:set>
                                    <p:animEffect transition="in" filter="wipe(left)">
                                      <p:cBhvr>
                                        <p:cTn id="105" dur="500"/>
                                        <p:tgtEl>
                                          <p:spTgt spid="928"/>
                                        </p:tgtEl>
                                      </p:cBhvr>
                                    </p:animEffect>
                                  </p:childTnLst>
                                </p:cTn>
                              </p:par>
                              <p:par>
                                <p:cTn id="106" presetID="22" presetClass="entr" presetSubtype="8" fill="hold" nodeType="withEffect">
                                  <p:stCondLst>
                                    <p:cond delay="0"/>
                                  </p:stCondLst>
                                  <p:childTnLst>
                                    <p:set>
                                      <p:cBhvr>
                                        <p:cTn id="107" dur="1" fill="hold">
                                          <p:stCondLst>
                                            <p:cond delay="0"/>
                                          </p:stCondLst>
                                        </p:cTn>
                                        <p:tgtEl>
                                          <p:spTgt spid="929"/>
                                        </p:tgtEl>
                                        <p:attrNameLst>
                                          <p:attrName>style.visibility</p:attrName>
                                        </p:attrNameLst>
                                      </p:cBhvr>
                                      <p:to>
                                        <p:strVal val="visible"/>
                                      </p:to>
                                    </p:set>
                                    <p:animEffect transition="in" filter="wipe(left)">
                                      <p:cBhvr>
                                        <p:cTn id="108" dur="500"/>
                                        <p:tgtEl>
                                          <p:spTgt spid="929"/>
                                        </p:tgtEl>
                                      </p:cBhvr>
                                    </p:animEffect>
                                  </p:childTnLst>
                                </p:cTn>
                              </p:par>
                              <p:par>
                                <p:cTn id="109" presetID="22" presetClass="entr" presetSubtype="8" fill="hold" nodeType="withEffect">
                                  <p:stCondLst>
                                    <p:cond delay="0"/>
                                  </p:stCondLst>
                                  <p:childTnLst>
                                    <p:set>
                                      <p:cBhvr>
                                        <p:cTn id="110" dur="1" fill="hold">
                                          <p:stCondLst>
                                            <p:cond delay="0"/>
                                          </p:stCondLst>
                                        </p:cTn>
                                        <p:tgtEl>
                                          <p:spTgt spid="930"/>
                                        </p:tgtEl>
                                        <p:attrNameLst>
                                          <p:attrName>style.visibility</p:attrName>
                                        </p:attrNameLst>
                                      </p:cBhvr>
                                      <p:to>
                                        <p:strVal val="visible"/>
                                      </p:to>
                                    </p:set>
                                    <p:animEffect transition="in" filter="wipe(left)">
                                      <p:cBhvr>
                                        <p:cTn id="111" dur="500"/>
                                        <p:tgtEl>
                                          <p:spTgt spid="930"/>
                                        </p:tgtEl>
                                      </p:cBhvr>
                                    </p:animEffect>
                                  </p:childTnLst>
                                </p:cTn>
                              </p:par>
                              <p:par>
                                <p:cTn id="112" presetID="22" presetClass="entr" presetSubtype="8" fill="hold" grpId="0" nodeType="withEffect">
                                  <p:stCondLst>
                                    <p:cond delay="0"/>
                                  </p:stCondLst>
                                  <p:childTnLst>
                                    <p:set>
                                      <p:cBhvr>
                                        <p:cTn id="113" dur="1" fill="hold">
                                          <p:stCondLst>
                                            <p:cond delay="0"/>
                                          </p:stCondLst>
                                        </p:cTn>
                                        <p:tgtEl>
                                          <p:spTgt spid="934"/>
                                        </p:tgtEl>
                                        <p:attrNameLst>
                                          <p:attrName>style.visibility</p:attrName>
                                        </p:attrNameLst>
                                      </p:cBhvr>
                                      <p:to>
                                        <p:strVal val="visible"/>
                                      </p:to>
                                    </p:set>
                                    <p:animEffect transition="in" filter="wipe(left)">
                                      <p:cBhvr>
                                        <p:cTn id="114" dur="500"/>
                                        <p:tgtEl>
                                          <p:spTgt spid="934"/>
                                        </p:tgtEl>
                                      </p:cBhvr>
                                    </p:animEffect>
                                  </p:childTnLst>
                                </p:cTn>
                              </p:par>
                              <p:par>
                                <p:cTn id="115" presetID="22" presetClass="entr" presetSubtype="8" fill="hold" grpId="0" nodeType="withEffect">
                                  <p:stCondLst>
                                    <p:cond delay="0"/>
                                  </p:stCondLst>
                                  <p:childTnLst>
                                    <p:set>
                                      <p:cBhvr>
                                        <p:cTn id="116" dur="1" fill="hold">
                                          <p:stCondLst>
                                            <p:cond delay="0"/>
                                          </p:stCondLst>
                                        </p:cTn>
                                        <p:tgtEl>
                                          <p:spTgt spid="935"/>
                                        </p:tgtEl>
                                        <p:attrNameLst>
                                          <p:attrName>style.visibility</p:attrName>
                                        </p:attrNameLst>
                                      </p:cBhvr>
                                      <p:to>
                                        <p:strVal val="visible"/>
                                      </p:to>
                                    </p:set>
                                    <p:animEffect transition="in" filter="wipe(left)">
                                      <p:cBhvr>
                                        <p:cTn id="117" dur="500"/>
                                        <p:tgtEl>
                                          <p:spTgt spid="935"/>
                                        </p:tgtEl>
                                      </p:cBhvr>
                                    </p:animEffect>
                                  </p:childTnLst>
                                </p:cTn>
                              </p:par>
                              <p:par>
                                <p:cTn id="118" presetID="22" presetClass="entr" presetSubtype="8" fill="hold" grpId="0" nodeType="withEffect">
                                  <p:stCondLst>
                                    <p:cond delay="0"/>
                                  </p:stCondLst>
                                  <p:childTnLst>
                                    <p:set>
                                      <p:cBhvr>
                                        <p:cTn id="119" dur="1" fill="hold">
                                          <p:stCondLst>
                                            <p:cond delay="0"/>
                                          </p:stCondLst>
                                        </p:cTn>
                                        <p:tgtEl>
                                          <p:spTgt spid="936"/>
                                        </p:tgtEl>
                                        <p:attrNameLst>
                                          <p:attrName>style.visibility</p:attrName>
                                        </p:attrNameLst>
                                      </p:cBhvr>
                                      <p:to>
                                        <p:strVal val="visible"/>
                                      </p:to>
                                    </p:set>
                                    <p:animEffect transition="in" filter="wipe(left)">
                                      <p:cBhvr>
                                        <p:cTn id="120" dur="500"/>
                                        <p:tgtEl>
                                          <p:spTgt spid="936"/>
                                        </p:tgtEl>
                                      </p:cBhvr>
                                    </p:animEffect>
                                  </p:childTnLst>
                                </p:cTn>
                              </p:par>
                              <p:par>
                                <p:cTn id="121" presetID="22" presetClass="entr" presetSubtype="8" fill="hold" grpId="0" nodeType="withEffect">
                                  <p:stCondLst>
                                    <p:cond delay="0"/>
                                  </p:stCondLst>
                                  <p:childTnLst>
                                    <p:set>
                                      <p:cBhvr>
                                        <p:cTn id="122" dur="1" fill="hold">
                                          <p:stCondLst>
                                            <p:cond delay="0"/>
                                          </p:stCondLst>
                                        </p:cTn>
                                        <p:tgtEl>
                                          <p:spTgt spid="937"/>
                                        </p:tgtEl>
                                        <p:attrNameLst>
                                          <p:attrName>style.visibility</p:attrName>
                                        </p:attrNameLst>
                                      </p:cBhvr>
                                      <p:to>
                                        <p:strVal val="visible"/>
                                      </p:to>
                                    </p:set>
                                    <p:animEffect transition="in" filter="wipe(left)">
                                      <p:cBhvr>
                                        <p:cTn id="123" dur="500"/>
                                        <p:tgtEl>
                                          <p:spTgt spid="937"/>
                                        </p:tgtEl>
                                      </p:cBhvr>
                                    </p:animEffect>
                                  </p:childTnLst>
                                </p:cTn>
                              </p:par>
                              <p:par>
                                <p:cTn id="124" presetID="22" presetClass="entr" presetSubtype="8" fill="hold" nodeType="withEffect">
                                  <p:stCondLst>
                                    <p:cond delay="0"/>
                                  </p:stCondLst>
                                  <p:childTnLst>
                                    <p:set>
                                      <p:cBhvr>
                                        <p:cTn id="125" dur="1" fill="hold">
                                          <p:stCondLst>
                                            <p:cond delay="0"/>
                                          </p:stCondLst>
                                        </p:cTn>
                                        <p:tgtEl>
                                          <p:spTgt spid="939"/>
                                        </p:tgtEl>
                                        <p:attrNameLst>
                                          <p:attrName>style.visibility</p:attrName>
                                        </p:attrNameLst>
                                      </p:cBhvr>
                                      <p:to>
                                        <p:strVal val="visible"/>
                                      </p:to>
                                    </p:set>
                                    <p:animEffect transition="in" filter="wipe(left)">
                                      <p:cBhvr>
                                        <p:cTn id="126" dur="500"/>
                                        <p:tgtEl>
                                          <p:spTgt spid="939"/>
                                        </p:tgtEl>
                                      </p:cBhvr>
                                    </p:animEffect>
                                  </p:childTnLst>
                                </p:cTn>
                              </p:par>
                              <p:par>
                                <p:cTn id="127" presetID="22" presetClass="entr" presetSubtype="8" fill="hold" nodeType="withEffect">
                                  <p:stCondLst>
                                    <p:cond delay="0"/>
                                  </p:stCondLst>
                                  <p:childTnLst>
                                    <p:set>
                                      <p:cBhvr>
                                        <p:cTn id="128" dur="1" fill="hold">
                                          <p:stCondLst>
                                            <p:cond delay="0"/>
                                          </p:stCondLst>
                                        </p:cTn>
                                        <p:tgtEl>
                                          <p:spTgt spid="941"/>
                                        </p:tgtEl>
                                        <p:attrNameLst>
                                          <p:attrName>style.visibility</p:attrName>
                                        </p:attrNameLst>
                                      </p:cBhvr>
                                      <p:to>
                                        <p:strVal val="visible"/>
                                      </p:to>
                                    </p:set>
                                    <p:animEffect transition="in" filter="wipe(left)">
                                      <p:cBhvr>
                                        <p:cTn id="129" dur="500"/>
                                        <p:tgtEl>
                                          <p:spTgt spid="941"/>
                                        </p:tgtEl>
                                      </p:cBhvr>
                                    </p:animEffect>
                                  </p:childTnLst>
                                </p:cTn>
                              </p:par>
                              <p:par>
                                <p:cTn id="130" presetID="22" presetClass="entr" presetSubtype="8" fill="hold" nodeType="withEffect">
                                  <p:stCondLst>
                                    <p:cond delay="0"/>
                                  </p:stCondLst>
                                  <p:childTnLst>
                                    <p:set>
                                      <p:cBhvr>
                                        <p:cTn id="131" dur="1" fill="hold">
                                          <p:stCondLst>
                                            <p:cond delay="0"/>
                                          </p:stCondLst>
                                        </p:cTn>
                                        <p:tgtEl>
                                          <p:spTgt spid="942"/>
                                        </p:tgtEl>
                                        <p:attrNameLst>
                                          <p:attrName>style.visibility</p:attrName>
                                        </p:attrNameLst>
                                      </p:cBhvr>
                                      <p:to>
                                        <p:strVal val="visible"/>
                                      </p:to>
                                    </p:set>
                                    <p:animEffect transition="in" filter="wipe(left)">
                                      <p:cBhvr>
                                        <p:cTn id="132" dur="500"/>
                                        <p:tgtEl>
                                          <p:spTgt spid="942"/>
                                        </p:tgtEl>
                                      </p:cBhvr>
                                    </p:animEffect>
                                  </p:childTnLst>
                                </p:cTn>
                              </p:par>
                              <p:par>
                                <p:cTn id="133" presetID="22" presetClass="entr" presetSubtype="8" fill="hold" nodeType="withEffect">
                                  <p:stCondLst>
                                    <p:cond delay="0"/>
                                  </p:stCondLst>
                                  <p:childTnLst>
                                    <p:set>
                                      <p:cBhvr>
                                        <p:cTn id="134" dur="1" fill="hold">
                                          <p:stCondLst>
                                            <p:cond delay="0"/>
                                          </p:stCondLst>
                                        </p:cTn>
                                        <p:tgtEl>
                                          <p:spTgt spid="943"/>
                                        </p:tgtEl>
                                        <p:attrNameLst>
                                          <p:attrName>style.visibility</p:attrName>
                                        </p:attrNameLst>
                                      </p:cBhvr>
                                      <p:to>
                                        <p:strVal val="visible"/>
                                      </p:to>
                                    </p:set>
                                    <p:animEffect transition="in" filter="wipe(left)">
                                      <p:cBhvr>
                                        <p:cTn id="135" dur="500"/>
                                        <p:tgtEl>
                                          <p:spTgt spid="943"/>
                                        </p:tgtEl>
                                      </p:cBhvr>
                                    </p:animEffect>
                                  </p:childTnLst>
                                </p:cTn>
                              </p:par>
                              <p:par>
                                <p:cTn id="136" presetID="22" presetClass="entr" presetSubtype="8" fill="hold" grpId="0" nodeType="withEffect">
                                  <p:stCondLst>
                                    <p:cond delay="0"/>
                                  </p:stCondLst>
                                  <p:childTnLst>
                                    <p:set>
                                      <p:cBhvr>
                                        <p:cTn id="137" dur="1" fill="hold">
                                          <p:stCondLst>
                                            <p:cond delay="0"/>
                                          </p:stCondLst>
                                        </p:cTn>
                                        <p:tgtEl>
                                          <p:spTgt spid="947"/>
                                        </p:tgtEl>
                                        <p:attrNameLst>
                                          <p:attrName>style.visibility</p:attrName>
                                        </p:attrNameLst>
                                      </p:cBhvr>
                                      <p:to>
                                        <p:strVal val="visible"/>
                                      </p:to>
                                    </p:set>
                                    <p:animEffect transition="in" filter="wipe(left)">
                                      <p:cBhvr>
                                        <p:cTn id="138" dur="500"/>
                                        <p:tgtEl>
                                          <p:spTgt spid="947"/>
                                        </p:tgtEl>
                                      </p:cBhvr>
                                    </p:animEffect>
                                  </p:childTnLst>
                                </p:cTn>
                              </p:par>
                              <p:par>
                                <p:cTn id="139" presetID="22" presetClass="entr" presetSubtype="8" fill="hold" grpId="0" nodeType="withEffect">
                                  <p:stCondLst>
                                    <p:cond delay="0"/>
                                  </p:stCondLst>
                                  <p:childTnLst>
                                    <p:set>
                                      <p:cBhvr>
                                        <p:cTn id="140" dur="1" fill="hold">
                                          <p:stCondLst>
                                            <p:cond delay="0"/>
                                          </p:stCondLst>
                                        </p:cTn>
                                        <p:tgtEl>
                                          <p:spTgt spid="948"/>
                                        </p:tgtEl>
                                        <p:attrNameLst>
                                          <p:attrName>style.visibility</p:attrName>
                                        </p:attrNameLst>
                                      </p:cBhvr>
                                      <p:to>
                                        <p:strVal val="visible"/>
                                      </p:to>
                                    </p:set>
                                    <p:animEffect transition="in" filter="wipe(left)">
                                      <p:cBhvr>
                                        <p:cTn id="141" dur="500"/>
                                        <p:tgtEl>
                                          <p:spTgt spid="948"/>
                                        </p:tgtEl>
                                      </p:cBhvr>
                                    </p:animEffect>
                                  </p:childTnLst>
                                </p:cTn>
                              </p:par>
                              <p:par>
                                <p:cTn id="142" presetID="22" presetClass="entr" presetSubtype="8" fill="hold" grpId="0" nodeType="withEffect">
                                  <p:stCondLst>
                                    <p:cond delay="0"/>
                                  </p:stCondLst>
                                  <p:childTnLst>
                                    <p:set>
                                      <p:cBhvr>
                                        <p:cTn id="143" dur="1" fill="hold">
                                          <p:stCondLst>
                                            <p:cond delay="0"/>
                                          </p:stCondLst>
                                        </p:cTn>
                                        <p:tgtEl>
                                          <p:spTgt spid="949"/>
                                        </p:tgtEl>
                                        <p:attrNameLst>
                                          <p:attrName>style.visibility</p:attrName>
                                        </p:attrNameLst>
                                      </p:cBhvr>
                                      <p:to>
                                        <p:strVal val="visible"/>
                                      </p:to>
                                    </p:set>
                                    <p:animEffect transition="in" filter="wipe(left)">
                                      <p:cBhvr>
                                        <p:cTn id="144" dur="500"/>
                                        <p:tgtEl>
                                          <p:spTgt spid="949"/>
                                        </p:tgtEl>
                                      </p:cBhvr>
                                    </p:animEffect>
                                  </p:childTnLst>
                                </p:cTn>
                              </p:par>
                              <p:par>
                                <p:cTn id="145" presetID="22" presetClass="entr" presetSubtype="8" fill="hold" grpId="0" nodeType="withEffect">
                                  <p:stCondLst>
                                    <p:cond delay="0"/>
                                  </p:stCondLst>
                                  <p:childTnLst>
                                    <p:set>
                                      <p:cBhvr>
                                        <p:cTn id="146" dur="1" fill="hold">
                                          <p:stCondLst>
                                            <p:cond delay="0"/>
                                          </p:stCondLst>
                                        </p:cTn>
                                        <p:tgtEl>
                                          <p:spTgt spid="950"/>
                                        </p:tgtEl>
                                        <p:attrNameLst>
                                          <p:attrName>style.visibility</p:attrName>
                                        </p:attrNameLst>
                                      </p:cBhvr>
                                      <p:to>
                                        <p:strVal val="visible"/>
                                      </p:to>
                                    </p:set>
                                    <p:animEffect transition="in" filter="wipe(left)">
                                      <p:cBhvr>
                                        <p:cTn id="147" dur="500"/>
                                        <p:tgtEl>
                                          <p:spTgt spid="950"/>
                                        </p:tgtEl>
                                      </p:cBhvr>
                                    </p:animEffect>
                                  </p:childTnLst>
                                </p:cTn>
                              </p:par>
                              <p:par>
                                <p:cTn id="148" presetID="22" presetClass="entr" presetSubtype="8" fill="hold" nodeType="withEffect">
                                  <p:stCondLst>
                                    <p:cond delay="0"/>
                                  </p:stCondLst>
                                  <p:childTnLst>
                                    <p:set>
                                      <p:cBhvr>
                                        <p:cTn id="149" dur="1" fill="hold">
                                          <p:stCondLst>
                                            <p:cond delay="0"/>
                                          </p:stCondLst>
                                        </p:cTn>
                                        <p:tgtEl>
                                          <p:spTgt spid="952"/>
                                        </p:tgtEl>
                                        <p:attrNameLst>
                                          <p:attrName>style.visibility</p:attrName>
                                        </p:attrNameLst>
                                      </p:cBhvr>
                                      <p:to>
                                        <p:strVal val="visible"/>
                                      </p:to>
                                    </p:set>
                                    <p:animEffect transition="in" filter="wipe(left)">
                                      <p:cBhvr>
                                        <p:cTn id="150" dur="500"/>
                                        <p:tgtEl>
                                          <p:spTgt spid="952"/>
                                        </p:tgtEl>
                                      </p:cBhvr>
                                    </p:animEffect>
                                  </p:childTnLst>
                                </p:cTn>
                              </p:par>
                              <p:par>
                                <p:cTn id="151" presetID="22" presetClass="entr" presetSubtype="8" fill="hold" nodeType="withEffect">
                                  <p:stCondLst>
                                    <p:cond delay="0"/>
                                  </p:stCondLst>
                                  <p:childTnLst>
                                    <p:set>
                                      <p:cBhvr>
                                        <p:cTn id="152" dur="1" fill="hold">
                                          <p:stCondLst>
                                            <p:cond delay="0"/>
                                          </p:stCondLst>
                                        </p:cTn>
                                        <p:tgtEl>
                                          <p:spTgt spid="954"/>
                                        </p:tgtEl>
                                        <p:attrNameLst>
                                          <p:attrName>style.visibility</p:attrName>
                                        </p:attrNameLst>
                                      </p:cBhvr>
                                      <p:to>
                                        <p:strVal val="visible"/>
                                      </p:to>
                                    </p:set>
                                    <p:animEffect transition="in" filter="wipe(left)">
                                      <p:cBhvr>
                                        <p:cTn id="153" dur="500"/>
                                        <p:tgtEl>
                                          <p:spTgt spid="954"/>
                                        </p:tgtEl>
                                      </p:cBhvr>
                                    </p:animEffect>
                                  </p:childTnLst>
                                </p:cTn>
                              </p:par>
                              <p:par>
                                <p:cTn id="154" presetID="22" presetClass="entr" presetSubtype="8" fill="hold" nodeType="withEffect">
                                  <p:stCondLst>
                                    <p:cond delay="0"/>
                                  </p:stCondLst>
                                  <p:childTnLst>
                                    <p:set>
                                      <p:cBhvr>
                                        <p:cTn id="155" dur="1" fill="hold">
                                          <p:stCondLst>
                                            <p:cond delay="0"/>
                                          </p:stCondLst>
                                        </p:cTn>
                                        <p:tgtEl>
                                          <p:spTgt spid="955"/>
                                        </p:tgtEl>
                                        <p:attrNameLst>
                                          <p:attrName>style.visibility</p:attrName>
                                        </p:attrNameLst>
                                      </p:cBhvr>
                                      <p:to>
                                        <p:strVal val="visible"/>
                                      </p:to>
                                    </p:set>
                                    <p:animEffect transition="in" filter="wipe(left)">
                                      <p:cBhvr>
                                        <p:cTn id="156" dur="500"/>
                                        <p:tgtEl>
                                          <p:spTgt spid="955"/>
                                        </p:tgtEl>
                                      </p:cBhvr>
                                    </p:animEffect>
                                  </p:childTnLst>
                                </p:cTn>
                              </p:par>
                              <p:par>
                                <p:cTn id="157" presetID="22" presetClass="entr" presetSubtype="8" fill="hold" nodeType="withEffect">
                                  <p:stCondLst>
                                    <p:cond delay="0"/>
                                  </p:stCondLst>
                                  <p:childTnLst>
                                    <p:set>
                                      <p:cBhvr>
                                        <p:cTn id="158" dur="1" fill="hold">
                                          <p:stCondLst>
                                            <p:cond delay="0"/>
                                          </p:stCondLst>
                                        </p:cTn>
                                        <p:tgtEl>
                                          <p:spTgt spid="956"/>
                                        </p:tgtEl>
                                        <p:attrNameLst>
                                          <p:attrName>style.visibility</p:attrName>
                                        </p:attrNameLst>
                                      </p:cBhvr>
                                      <p:to>
                                        <p:strVal val="visible"/>
                                      </p:to>
                                    </p:set>
                                    <p:animEffect transition="in" filter="wipe(left)">
                                      <p:cBhvr>
                                        <p:cTn id="159" dur="500"/>
                                        <p:tgtEl>
                                          <p:spTgt spid="956"/>
                                        </p:tgtEl>
                                      </p:cBhvr>
                                    </p:animEffect>
                                  </p:childTnLst>
                                </p:cTn>
                              </p:par>
                            </p:childTnLst>
                          </p:cTn>
                        </p:par>
                      </p:childTnLst>
                    </p:cTn>
                  </p:par>
                  <p:par>
                    <p:cTn id="160" fill="hold">
                      <p:stCondLst>
                        <p:cond delay="indefinite"/>
                      </p:stCondLst>
                      <p:childTnLst>
                        <p:par>
                          <p:cTn id="161" fill="hold">
                            <p:stCondLst>
                              <p:cond delay="0"/>
                            </p:stCondLst>
                            <p:childTnLst>
                              <p:par>
                                <p:cTn id="162" presetID="1" presetClass="entr" presetSubtype="0" fill="hold" grpId="0" nodeType="clickEffect">
                                  <p:stCondLst>
                                    <p:cond delay="0"/>
                                  </p:stCondLst>
                                  <p:childTnLst>
                                    <p:set>
                                      <p:cBhvr>
                                        <p:cTn id="163" dur="1" fill="hold">
                                          <p:stCondLst>
                                            <p:cond delay="0"/>
                                          </p:stCondLst>
                                        </p:cTn>
                                        <p:tgtEl>
                                          <p:spTgt spid="980"/>
                                        </p:tgtEl>
                                        <p:attrNameLst>
                                          <p:attrName>style.visibility</p:attrName>
                                        </p:attrNameLst>
                                      </p:cBhvr>
                                      <p:to>
                                        <p:strVal val="visible"/>
                                      </p:to>
                                    </p:set>
                                  </p:childTnLst>
                                </p:cTn>
                              </p:par>
                              <p:par>
                                <p:cTn id="164" presetID="1" presetClass="entr" presetSubtype="0" fill="hold" grpId="0" nodeType="withEffect">
                                  <p:stCondLst>
                                    <p:cond delay="0"/>
                                  </p:stCondLst>
                                  <p:childTnLst>
                                    <p:set>
                                      <p:cBhvr>
                                        <p:cTn id="165" dur="1" fill="hold">
                                          <p:stCondLst>
                                            <p:cond delay="0"/>
                                          </p:stCondLst>
                                        </p:cTn>
                                        <p:tgtEl>
                                          <p:spTgt spid="981"/>
                                        </p:tgtEl>
                                        <p:attrNameLst>
                                          <p:attrName>style.visibility</p:attrName>
                                        </p:attrNameLst>
                                      </p:cBhvr>
                                      <p:to>
                                        <p:strVal val="visible"/>
                                      </p:to>
                                    </p:set>
                                  </p:childTnLst>
                                </p:cTn>
                              </p:par>
                            </p:childTnLst>
                          </p:cTn>
                        </p:par>
                      </p:childTnLst>
                    </p:cTn>
                  </p:par>
                  <p:par>
                    <p:cTn id="166" fill="hold">
                      <p:stCondLst>
                        <p:cond delay="indefinite"/>
                      </p:stCondLst>
                      <p:childTnLst>
                        <p:par>
                          <p:cTn id="167" fill="hold">
                            <p:stCondLst>
                              <p:cond delay="0"/>
                            </p:stCondLst>
                            <p:childTnLst>
                              <p:par>
                                <p:cTn id="168" presetID="1" presetClass="exit" presetSubtype="0" fill="hold" nodeType="clickEffect">
                                  <p:stCondLst>
                                    <p:cond delay="0"/>
                                  </p:stCondLst>
                                  <p:childTnLst>
                                    <p:set>
                                      <p:cBhvr>
                                        <p:cTn id="169" dur="1" fill="hold">
                                          <p:stCondLst>
                                            <p:cond delay="0"/>
                                          </p:stCondLst>
                                        </p:cTn>
                                        <p:tgtEl>
                                          <p:spTgt spid="1095"/>
                                        </p:tgtEl>
                                        <p:attrNameLst>
                                          <p:attrName>style.visibility</p:attrName>
                                        </p:attrNameLst>
                                      </p:cBhvr>
                                      <p:to>
                                        <p:strVal val="hidden"/>
                                      </p:to>
                                    </p:set>
                                  </p:childTnLst>
                                </p:cTn>
                              </p:par>
                              <p:par>
                                <p:cTn id="170" presetID="1" presetClass="exit" presetSubtype="0" fill="hold" grpId="1" nodeType="withEffect">
                                  <p:stCondLst>
                                    <p:cond delay="0"/>
                                  </p:stCondLst>
                                  <p:childTnLst>
                                    <p:set>
                                      <p:cBhvr>
                                        <p:cTn id="171" dur="1" fill="hold">
                                          <p:stCondLst>
                                            <p:cond delay="0"/>
                                          </p:stCondLst>
                                        </p:cTn>
                                        <p:tgtEl>
                                          <p:spTgt spid="962"/>
                                        </p:tgtEl>
                                        <p:attrNameLst>
                                          <p:attrName>style.visibility</p:attrName>
                                        </p:attrNameLst>
                                      </p:cBhvr>
                                      <p:to>
                                        <p:strVal val="hidden"/>
                                      </p:to>
                                    </p:set>
                                  </p:childTnLst>
                                </p:cTn>
                              </p:par>
                              <p:par>
                                <p:cTn id="172" presetID="1" presetClass="exit" presetSubtype="0" fill="hold" nodeType="withEffect">
                                  <p:stCondLst>
                                    <p:cond delay="0"/>
                                  </p:stCondLst>
                                  <p:childTnLst>
                                    <p:set>
                                      <p:cBhvr>
                                        <p:cTn id="173" dur="1" fill="hold">
                                          <p:stCondLst>
                                            <p:cond delay="0"/>
                                          </p:stCondLst>
                                        </p:cTn>
                                        <p:tgtEl>
                                          <p:spTgt spid="963"/>
                                        </p:tgtEl>
                                        <p:attrNameLst>
                                          <p:attrName>style.visibility</p:attrName>
                                        </p:attrNameLst>
                                      </p:cBhvr>
                                      <p:to>
                                        <p:strVal val="hidden"/>
                                      </p:to>
                                    </p:set>
                                  </p:childTnLst>
                                </p:cTn>
                              </p:par>
                              <p:par>
                                <p:cTn id="174" presetID="1" presetClass="exit" presetSubtype="0" fill="hold" nodeType="withEffect">
                                  <p:stCondLst>
                                    <p:cond delay="0"/>
                                  </p:stCondLst>
                                  <p:childTnLst>
                                    <p:set>
                                      <p:cBhvr>
                                        <p:cTn id="175" dur="1" fill="hold">
                                          <p:stCondLst>
                                            <p:cond delay="0"/>
                                          </p:stCondLst>
                                        </p:cTn>
                                        <p:tgtEl>
                                          <p:spTgt spid="964"/>
                                        </p:tgtEl>
                                        <p:attrNameLst>
                                          <p:attrName>style.visibility</p:attrName>
                                        </p:attrNameLst>
                                      </p:cBhvr>
                                      <p:to>
                                        <p:strVal val="hidden"/>
                                      </p:to>
                                    </p:set>
                                  </p:childTnLst>
                                </p:cTn>
                              </p:par>
                              <p:par>
                                <p:cTn id="176" presetID="1" presetClass="exit" presetSubtype="0" fill="hold" nodeType="withEffect">
                                  <p:stCondLst>
                                    <p:cond delay="0"/>
                                  </p:stCondLst>
                                  <p:childTnLst>
                                    <p:set>
                                      <p:cBhvr>
                                        <p:cTn id="177" dur="1" fill="hold">
                                          <p:stCondLst>
                                            <p:cond delay="0"/>
                                          </p:stCondLst>
                                        </p:cTn>
                                        <p:tgtEl>
                                          <p:spTgt spid="965"/>
                                        </p:tgtEl>
                                        <p:attrNameLst>
                                          <p:attrName>style.visibility</p:attrName>
                                        </p:attrNameLst>
                                      </p:cBhvr>
                                      <p:to>
                                        <p:strVal val="hidden"/>
                                      </p:to>
                                    </p:set>
                                  </p:childTnLst>
                                </p:cTn>
                              </p:par>
                              <p:par>
                                <p:cTn id="178" presetID="1" presetClass="exit" presetSubtype="0" fill="hold" grpId="1" nodeType="withEffect">
                                  <p:stCondLst>
                                    <p:cond delay="0"/>
                                  </p:stCondLst>
                                  <p:childTnLst>
                                    <p:set>
                                      <p:cBhvr>
                                        <p:cTn id="179" dur="1" fill="hold">
                                          <p:stCondLst>
                                            <p:cond delay="0"/>
                                          </p:stCondLst>
                                        </p:cTn>
                                        <p:tgtEl>
                                          <p:spTgt spid="966"/>
                                        </p:tgtEl>
                                        <p:attrNameLst>
                                          <p:attrName>style.visibility</p:attrName>
                                        </p:attrNameLst>
                                      </p:cBhvr>
                                      <p:to>
                                        <p:strVal val="hidden"/>
                                      </p:to>
                                    </p:set>
                                  </p:childTnLst>
                                </p:cTn>
                              </p:par>
                              <p:par>
                                <p:cTn id="180" presetID="1" presetClass="exit" presetSubtype="0" fill="hold" grpId="1" nodeType="withEffect">
                                  <p:stCondLst>
                                    <p:cond delay="0"/>
                                  </p:stCondLst>
                                  <p:childTnLst>
                                    <p:set>
                                      <p:cBhvr>
                                        <p:cTn id="181" dur="1" fill="hold">
                                          <p:stCondLst>
                                            <p:cond delay="0"/>
                                          </p:stCondLst>
                                        </p:cTn>
                                        <p:tgtEl>
                                          <p:spTgt spid="971"/>
                                        </p:tgtEl>
                                        <p:attrNameLst>
                                          <p:attrName>style.visibility</p:attrName>
                                        </p:attrNameLst>
                                      </p:cBhvr>
                                      <p:to>
                                        <p:strVal val="hidden"/>
                                      </p:to>
                                    </p:set>
                                  </p:childTnLst>
                                </p:cTn>
                              </p:par>
                              <p:par>
                                <p:cTn id="182" presetID="1" presetClass="exit" presetSubtype="0" fill="hold" nodeType="withEffect">
                                  <p:stCondLst>
                                    <p:cond delay="0"/>
                                  </p:stCondLst>
                                  <p:childTnLst>
                                    <p:set>
                                      <p:cBhvr>
                                        <p:cTn id="183" dur="1" fill="hold">
                                          <p:stCondLst>
                                            <p:cond delay="0"/>
                                          </p:stCondLst>
                                        </p:cTn>
                                        <p:tgtEl>
                                          <p:spTgt spid="960"/>
                                        </p:tgtEl>
                                        <p:attrNameLst>
                                          <p:attrName>style.visibility</p:attrName>
                                        </p:attrNameLst>
                                      </p:cBhvr>
                                      <p:to>
                                        <p:strVal val="hidden"/>
                                      </p:to>
                                    </p:set>
                                  </p:childTnLst>
                                </p:cTn>
                              </p:par>
                              <p:par>
                                <p:cTn id="184" presetID="1" presetClass="exit" presetSubtype="0" fill="hold" grpId="1" nodeType="withEffect">
                                  <p:stCondLst>
                                    <p:cond delay="0"/>
                                  </p:stCondLst>
                                  <p:childTnLst>
                                    <p:set>
                                      <p:cBhvr>
                                        <p:cTn id="185" dur="1" fill="hold">
                                          <p:stCondLst>
                                            <p:cond delay="0"/>
                                          </p:stCondLst>
                                        </p:cTn>
                                        <p:tgtEl>
                                          <p:spTgt spid="958"/>
                                        </p:tgtEl>
                                        <p:attrNameLst>
                                          <p:attrName>style.visibility</p:attrName>
                                        </p:attrNameLst>
                                      </p:cBhvr>
                                      <p:to>
                                        <p:strVal val="hidden"/>
                                      </p:to>
                                    </p:set>
                                  </p:childTnLst>
                                </p:cTn>
                              </p:par>
                              <p:par>
                                <p:cTn id="186" presetID="1" presetClass="exit" presetSubtype="0" fill="hold" grpId="1" nodeType="withEffect">
                                  <p:stCondLst>
                                    <p:cond delay="0"/>
                                  </p:stCondLst>
                                  <p:childTnLst>
                                    <p:set>
                                      <p:cBhvr>
                                        <p:cTn id="187" dur="1" fill="hold">
                                          <p:stCondLst>
                                            <p:cond delay="0"/>
                                          </p:stCondLst>
                                        </p:cTn>
                                        <p:tgtEl>
                                          <p:spTgt spid="917"/>
                                        </p:tgtEl>
                                        <p:attrNameLst>
                                          <p:attrName>style.visibility</p:attrName>
                                        </p:attrNameLst>
                                      </p:cBhvr>
                                      <p:to>
                                        <p:strVal val="hidden"/>
                                      </p:to>
                                    </p:set>
                                  </p:childTnLst>
                                </p:cTn>
                              </p:par>
                              <p:par>
                                <p:cTn id="188" presetID="1" presetClass="exit" presetSubtype="0" fill="hold" nodeType="withEffect">
                                  <p:stCondLst>
                                    <p:cond delay="0"/>
                                  </p:stCondLst>
                                  <p:childTnLst>
                                    <p:set>
                                      <p:cBhvr>
                                        <p:cTn id="189" dur="1" fill="hold">
                                          <p:stCondLst>
                                            <p:cond delay="0"/>
                                          </p:stCondLst>
                                        </p:cTn>
                                        <p:tgtEl>
                                          <p:spTgt spid="978"/>
                                        </p:tgtEl>
                                        <p:attrNameLst>
                                          <p:attrName>style.visibility</p:attrName>
                                        </p:attrNameLst>
                                      </p:cBhvr>
                                      <p:to>
                                        <p:strVal val="hidden"/>
                                      </p:to>
                                    </p:set>
                                  </p:childTnLst>
                                </p:cTn>
                              </p:par>
                              <p:par>
                                <p:cTn id="190" presetID="1" presetClass="exit" presetSubtype="0" fill="hold" grpId="1" nodeType="withEffect">
                                  <p:stCondLst>
                                    <p:cond delay="0"/>
                                  </p:stCondLst>
                                  <p:childTnLst>
                                    <p:set>
                                      <p:cBhvr>
                                        <p:cTn id="191" dur="1" fill="hold">
                                          <p:stCondLst>
                                            <p:cond delay="0"/>
                                          </p:stCondLst>
                                        </p:cTn>
                                        <p:tgtEl>
                                          <p:spTgt spid="916"/>
                                        </p:tgtEl>
                                        <p:attrNameLst>
                                          <p:attrName>style.visibility</p:attrName>
                                        </p:attrNameLst>
                                      </p:cBhvr>
                                      <p:to>
                                        <p:strVal val="hidden"/>
                                      </p:to>
                                    </p:set>
                                  </p:childTnLst>
                                </p:cTn>
                              </p:par>
                              <p:par>
                                <p:cTn id="192" presetID="1" presetClass="exit" presetSubtype="0" fill="hold" nodeType="withEffect">
                                  <p:stCondLst>
                                    <p:cond delay="0"/>
                                  </p:stCondLst>
                                  <p:childTnLst>
                                    <p:set>
                                      <p:cBhvr>
                                        <p:cTn id="193" dur="1" fill="hold">
                                          <p:stCondLst>
                                            <p:cond delay="0"/>
                                          </p:stCondLst>
                                        </p:cTn>
                                        <p:tgtEl>
                                          <p:spTgt spid="961"/>
                                        </p:tgtEl>
                                        <p:attrNameLst>
                                          <p:attrName>style.visibility</p:attrName>
                                        </p:attrNameLst>
                                      </p:cBhvr>
                                      <p:to>
                                        <p:strVal val="hidden"/>
                                      </p:to>
                                    </p:set>
                                  </p:childTnLst>
                                </p:cTn>
                              </p:par>
                              <p:par>
                                <p:cTn id="194" presetID="1" presetClass="entr" presetSubtype="0" fill="hold" grpId="0" nodeType="withEffect">
                                  <p:stCondLst>
                                    <p:cond delay="0"/>
                                  </p:stCondLst>
                                  <p:childTnLst>
                                    <p:set>
                                      <p:cBhvr>
                                        <p:cTn id="195" dur="1" fill="hold">
                                          <p:stCondLst>
                                            <p:cond delay="0"/>
                                          </p:stCondLst>
                                        </p:cTn>
                                        <p:tgtEl>
                                          <p:spTgt spid="979"/>
                                        </p:tgtEl>
                                        <p:attrNameLst>
                                          <p:attrName>style.visibility</p:attrName>
                                        </p:attrNameLst>
                                      </p:cBhvr>
                                      <p:to>
                                        <p:strVal val="visible"/>
                                      </p:to>
                                    </p:set>
                                  </p:childTnLst>
                                </p:cTn>
                              </p:par>
                              <p:par>
                                <p:cTn id="196" presetID="22" presetClass="entr" presetSubtype="8" fill="hold" nodeType="withEffect">
                                  <p:stCondLst>
                                    <p:cond delay="0"/>
                                  </p:stCondLst>
                                  <p:childTnLst>
                                    <p:set>
                                      <p:cBhvr>
                                        <p:cTn id="197" dur="1" fill="hold">
                                          <p:stCondLst>
                                            <p:cond delay="0"/>
                                          </p:stCondLst>
                                        </p:cTn>
                                        <p:tgtEl>
                                          <p:spTgt spid="972"/>
                                        </p:tgtEl>
                                        <p:attrNameLst>
                                          <p:attrName>style.visibility</p:attrName>
                                        </p:attrNameLst>
                                      </p:cBhvr>
                                      <p:to>
                                        <p:strVal val="visible"/>
                                      </p:to>
                                    </p:set>
                                    <p:animEffect transition="in" filter="wipe(left)">
                                      <p:cBhvr>
                                        <p:cTn id="198" dur="500"/>
                                        <p:tgtEl>
                                          <p:spTgt spid="972"/>
                                        </p:tgtEl>
                                      </p:cBhvr>
                                    </p:animEffect>
                                  </p:childTnLst>
                                </p:cTn>
                              </p:par>
                              <p:par>
                                <p:cTn id="199" presetID="22" presetClass="entr" presetSubtype="8" fill="hold" nodeType="withEffect">
                                  <p:stCondLst>
                                    <p:cond delay="0"/>
                                  </p:stCondLst>
                                  <p:childTnLst>
                                    <p:set>
                                      <p:cBhvr>
                                        <p:cTn id="200" dur="1" fill="hold">
                                          <p:stCondLst>
                                            <p:cond delay="0"/>
                                          </p:stCondLst>
                                        </p:cTn>
                                        <p:tgtEl>
                                          <p:spTgt spid="973"/>
                                        </p:tgtEl>
                                        <p:attrNameLst>
                                          <p:attrName>style.visibility</p:attrName>
                                        </p:attrNameLst>
                                      </p:cBhvr>
                                      <p:to>
                                        <p:strVal val="visible"/>
                                      </p:to>
                                    </p:set>
                                    <p:animEffect transition="in" filter="wipe(left)">
                                      <p:cBhvr>
                                        <p:cTn id="201" dur="500"/>
                                        <p:tgtEl>
                                          <p:spTgt spid="973"/>
                                        </p:tgtEl>
                                      </p:cBhvr>
                                    </p:animEffect>
                                  </p:childTnLst>
                                </p:cTn>
                              </p:par>
                              <p:par>
                                <p:cTn id="202" presetID="22" presetClass="entr" presetSubtype="8" fill="hold" nodeType="withEffect">
                                  <p:stCondLst>
                                    <p:cond delay="0"/>
                                  </p:stCondLst>
                                  <p:childTnLst>
                                    <p:set>
                                      <p:cBhvr>
                                        <p:cTn id="203" dur="1" fill="hold">
                                          <p:stCondLst>
                                            <p:cond delay="0"/>
                                          </p:stCondLst>
                                        </p:cTn>
                                        <p:tgtEl>
                                          <p:spTgt spid="974"/>
                                        </p:tgtEl>
                                        <p:attrNameLst>
                                          <p:attrName>style.visibility</p:attrName>
                                        </p:attrNameLst>
                                      </p:cBhvr>
                                      <p:to>
                                        <p:strVal val="visible"/>
                                      </p:to>
                                    </p:set>
                                    <p:animEffect transition="in" filter="wipe(left)">
                                      <p:cBhvr>
                                        <p:cTn id="204" dur="500"/>
                                        <p:tgtEl>
                                          <p:spTgt spid="974"/>
                                        </p:tgtEl>
                                      </p:cBhvr>
                                    </p:animEffect>
                                  </p:childTnLst>
                                </p:cTn>
                              </p:par>
                              <p:par>
                                <p:cTn id="205" presetID="1" presetClass="emph" presetSubtype="2" fill="hold" nodeType="withEffect">
                                  <p:stCondLst>
                                    <p:cond delay="0"/>
                                  </p:stCondLst>
                                  <p:childTnLst>
                                    <p:animClr clrSpc="rgb" dir="cw">
                                      <p:cBhvr>
                                        <p:cTn id="206" dur="500" fill="hold"/>
                                        <p:tgtEl>
                                          <p:spTgt spid="944"/>
                                        </p:tgtEl>
                                        <p:attrNameLst>
                                          <p:attrName>fillcolor</p:attrName>
                                        </p:attrNameLst>
                                      </p:cBhvr>
                                      <p:to>
                                        <a:srgbClr val="FF2600"/>
                                      </p:to>
                                    </p:animClr>
                                    <p:set>
                                      <p:cBhvr>
                                        <p:cTn id="207" dur="500" fill="hold"/>
                                        <p:tgtEl>
                                          <p:spTgt spid="944"/>
                                        </p:tgtEl>
                                        <p:attrNameLst>
                                          <p:attrName>fill.type</p:attrName>
                                        </p:attrNameLst>
                                      </p:cBhvr>
                                      <p:to>
                                        <p:strVal val="solid"/>
                                      </p:to>
                                    </p:set>
                                    <p:set>
                                      <p:cBhvr>
                                        <p:cTn id="208" dur="500" fill="hold"/>
                                        <p:tgtEl>
                                          <p:spTgt spid="944"/>
                                        </p:tgtEl>
                                        <p:attrNameLst>
                                          <p:attrName>fill.on</p:attrName>
                                        </p:attrNameLst>
                                      </p:cBhvr>
                                      <p:to>
                                        <p:strVal val="true"/>
                                      </p:to>
                                    </p:set>
                                  </p:childTnLst>
                                </p:cTn>
                              </p:par>
                              <p:par>
                                <p:cTn id="209" presetID="1" presetClass="emph" presetSubtype="2" fill="hold" nodeType="withEffect">
                                  <p:stCondLst>
                                    <p:cond delay="0"/>
                                  </p:stCondLst>
                                  <p:childTnLst>
                                    <p:animClr clrSpc="rgb" dir="cw">
                                      <p:cBhvr>
                                        <p:cTn id="210" dur="500" fill="hold"/>
                                        <p:tgtEl>
                                          <p:spTgt spid="931"/>
                                        </p:tgtEl>
                                        <p:attrNameLst>
                                          <p:attrName>fillcolor</p:attrName>
                                        </p:attrNameLst>
                                      </p:cBhvr>
                                      <p:to>
                                        <a:srgbClr val="FF2600"/>
                                      </p:to>
                                    </p:animClr>
                                    <p:set>
                                      <p:cBhvr>
                                        <p:cTn id="211" dur="500" fill="hold"/>
                                        <p:tgtEl>
                                          <p:spTgt spid="931"/>
                                        </p:tgtEl>
                                        <p:attrNameLst>
                                          <p:attrName>fill.type</p:attrName>
                                        </p:attrNameLst>
                                      </p:cBhvr>
                                      <p:to>
                                        <p:strVal val="solid"/>
                                      </p:to>
                                    </p:set>
                                    <p:set>
                                      <p:cBhvr>
                                        <p:cTn id="212" dur="500" fill="hold"/>
                                        <p:tgtEl>
                                          <p:spTgt spid="931"/>
                                        </p:tgtEl>
                                        <p:attrNameLst>
                                          <p:attrName>fill.on</p:attrName>
                                        </p:attrNameLst>
                                      </p:cBhvr>
                                      <p:to>
                                        <p:strVal val="true"/>
                                      </p:to>
                                    </p:set>
                                  </p:childTnLst>
                                </p:cTn>
                              </p:par>
                              <p:par>
                                <p:cTn id="213" presetID="1" presetClass="emph" presetSubtype="2" fill="hold" nodeType="withEffect">
                                  <p:stCondLst>
                                    <p:cond delay="0"/>
                                  </p:stCondLst>
                                  <p:childTnLst>
                                    <p:animClr clrSpc="rgb" dir="cw">
                                      <p:cBhvr>
                                        <p:cTn id="214" dur="500" fill="hold"/>
                                        <p:tgtEl>
                                          <p:spTgt spid="918"/>
                                        </p:tgtEl>
                                        <p:attrNameLst>
                                          <p:attrName>fillcolor</p:attrName>
                                        </p:attrNameLst>
                                      </p:cBhvr>
                                      <p:to>
                                        <a:srgbClr val="FF2600"/>
                                      </p:to>
                                    </p:animClr>
                                    <p:set>
                                      <p:cBhvr>
                                        <p:cTn id="215" dur="500" fill="hold"/>
                                        <p:tgtEl>
                                          <p:spTgt spid="918"/>
                                        </p:tgtEl>
                                        <p:attrNameLst>
                                          <p:attrName>fill.type</p:attrName>
                                        </p:attrNameLst>
                                      </p:cBhvr>
                                      <p:to>
                                        <p:strVal val="solid"/>
                                      </p:to>
                                    </p:set>
                                    <p:set>
                                      <p:cBhvr>
                                        <p:cTn id="216" dur="500" fill="hold"/>
                                        <p:tgtEl>
                                          <p:spTgt spid="918"/>
                                        </p:tgtEl>
                                        <p:attrNameLst>
                                          <p:attrName>fill.on</p:attrName>
                                        </p:attrNameLst>
                                      </p:cBhvr>
                                      <p:to>
                                        <p:strVal val="true"/>
                                      </p:to>
                                    </p:set>
                                  </p:childTnLst>
                                </p:cTn>
                              </p:par>
                            </p:childTnLst>
                          </p:cTn>
                        </p:par>
                        <p:par>
                          <p:cTn id="217" fill="hold">
                            <p:stCondLst>
                              <p:cond delay="500"/>
                            </p:stCondLst>
                            <p:childTnLst>
                              <p:par>
                                <p:cTn id="218" presetID="7" presetClass="emph" presetSubtype="2" fill="hold" nodeType="afterEffect">
                                  <p:stCondLst>
                                    <p:cond delay="0"/>
                                  </p:stCondLst>
                                  <p:childTnLst>
                                    <p:animClr clrSpc="rgb" dir="cw">
                                      <p:cBhvr>
                                        <p:cTn id="219" dur="500" fill="hold"/>
                                        <p:tgtEl>
                                          <p:spTgt spid="951"/>
                                        </p:tgtEl>
                                        <p:attrNameLst>
                                          <p:attrName>stroke.color</p:attrName>
                                        </p:attrNameLst>
                                      </p:cBhvr>
                                      <p:to>
                                        <a:srgbClr val="FF2600"/>
                                      </p:to>
                                    </p:animClr>
                                    <p:set>
                                      <p:cBhvr>
                                        <p:cTn id="220" dur="500" fill="hold"/>
                                        <p:tgtEl>
                                          <p:spTgt spid="951"/>
                                        </p:tgtEl>
                                        <p:attrNameLst>
                                          <p:attrName>stroke.on</p:attrName>
                                        </p:attrNameLst>
                                      </p:cBhvr>
                                      <p:to>
                                        <p:strVal val="true"/>
                                      </p:to>
                                    </p:set>
                                  </p:childTnLst>
                                </p:cTn>
                              </p:par>
                              <p:par>
                                <p:cTn id="221" presetID="7" presetClass="emph" presetSubtype="2" fill="hold" nodeType="withEffect">
                                  <p:stCondLst>
                                    <p:cond delay="0"/>
                                  </p:stCondLst>
                                  <p:childTnLst>
                                    <p:animClr clrSpc="rgb" dir="cw">
                                      <p:cBhvr>
                                        <p:cTn id="222" dur="500" fill="hold"/>
                                        <p:tgtEl>
                                          <p:spTgt spid="938"/>
                                        </p:tgtEl>
                                        <p:attrNameLst>
                                          <p:attrName>stroke.color</p:attrName>
                                        </p:attrNameLst>
                                      </p:cBhvr>
                                      <p:to>
                                        <a:srgbClr val="FF2600"/>
                                      </p:to>
                                    </p:animClr>
                                    <p:set>
                                      <p:cBhvr>
                                        <p:cTn id="223" dur="500" fill="hold"/>
                                        <p:tgtEl>
                                          <p:spTgt spid="938"/>
                                        </p:tgtEl>
                                        <p:attrNameLst>
                                          <p:attrName>stroke.on</p:attrName>
                                        </p:attrNameLst>
                                      </p:cBhvr>
                                      <p:to>
                                        <p:strVal val="true"/>
                                      </p:to>
                                    </p:set>
                                  </p:childTnLst>
                                </p:cTn>
                              </p:par>
                              <p:par>
                                <p:cTn id="224" presetID="7" presetClass="emph" presetSubtype="2" fill="hold" nodeType="withEffect">
                                  <p:stCondLst>
                                    <p:cond delay="0"/>
                                  </p:stCondLst>
                                  <p:childTnLst>
                                    <p:animClr clrSpc="rgb" dir="cw">
                                      <p:cBhvr>
                                        <p:cTn id="225" dur="500" fill="hold"/>
                                        <p:tgtEl>
                                          <p:spTgt spid="927"/>
                                        </p:tgtEl>
                                        <p:attrNameLst>
                                          <p:attrName>stroke.color</p:attrName>
                                        </p:attrNameLst>
                                      </p:cBhvr>
                                      <p:to>
                                        <a:srgbClr val="FF2600"/>
                                      </p:to>
                                    </p:animClr>
                                    <p:set>
                                      <p:cBhvr>
                                        <p:cTn id="226" dur="500" fill="hold"/>
                                        <p:tgtEl>
                                          <p:spTgt spid="927"/>
                                        </p:tgtEl>
                                        <p:attrNameLst>
                                          <p:attrName>stroke.on</p:attrName>
                                        </p:attrNameLst>
                                      </p:cBhvr>
                                      <p:to>
                                        <p:strVal val="true"/>
                                      </p:to>
                                    </p:set>
                                  </p:childTnLst>
                                </p:cTn>
                              </p:par>
                            </p:childTnLst>
                          </p:cTn>
                        </p:par>
                        <p:par>
                          <p:cTn id="227" fill="hold">
                            <p:stCondLst>
                              <p:cond delay="1000"/>
                            </p:stCondLst>
                            <p:childTnLst>
                              <p:par>
                                <p:cTn id="228" presetID="1" presetClass="emph" presetSubtype="2" fill="hold" nodeType="afterEffect">
                                  <p:stCondLst>
                                    <p:cond delay="0"/>
                                  </p:stCondLst>
                                  <p:childTnLst>
                                    <p:animClr clrSpc="rgb" dir="cw">
                                      <p:cBhvr>
                                        <p:cTn id="229" dur="500" fill="hold"/>
                                        <p:tgtEl>
                                          <p:spTgt spid="946"/>
                                        </p:tgtEl>
                                        <p:attrNameLst>
                                          <p:attrName>fillcolor</p:attrName>
                                        </p:attrNameLst>
                                      </p:cBhvr>
                                      <p:to>
                                        <a:srgbClr val="FF2600"/>
                                      </p:to>
                                    </p:animClr>
                                    <p:set>
                                      <p:cBhvr>
                                        <p:cTn id="230" dur="500" fill="hold"/>
                                        <p:tgtEl>
                                          <p:spTgt spid="946"/>
                                        </p:tgtEl>
                                        <p:attrNameLst>
                                          <p:attrName>fill.type</p:attrName>
                                        </p:attrNameLst>
                                      </p:cBhvr>
                                      <p:to>
                                        <p:strVal val="solid"/>
                                      </p:to>
                                    </p:set>
                                    <p:set>
                                      <p:cBhvr>
                                        <p:cTn id="231" dur="500" fill="hold"/>
                                        <p:tgtEl>
                                          <p:spTgt spid="946"/>
                                        </p:tgtEl>
                                        <p:attrNameLst>
                                          <p:attrName>fill.on</p:attrName>
                                        </p:attrNameLst>
                                      </p:cBhvr>
                                      <p:to>
                                        <p:strVal val="true"/>
                                      </p:to>
                                    </p:set>
                                  </p:childTnLst>
                                </p:cTn>
                              </p:par>
                              <p:par>
                                <p:cTn id="232" presetID="1" presetClass="emph" presetSubtype="2" fill="hold" nodeType="withEffect">
                                  <p:stCondLst>
                                    <p:cond delay="0"/>
                                  </p:stCondLst>
                                  <p:childTnLst>
                                    <p:animClr clrSpc="rgb" dir="cw">
                                      <p:cBhvr>
                                        <p:cTn id="233" dur="500" fill="hold"/>
                                        <p:tgtEl>
                                          <p:spTgt spid="933"/>
                                        </p:tgtEl>
                                        <p:attrNameLst>
                                          <p:attrName>fillcolor</p:attrName>
                                        </p:attrNameLst>
                                      </p:cBhvr>
                                      <p:to>
                                        <a:srgbClr val="FF2600"/>
                                      </p:to>
                                    </p:animClr>
                                    <p:set>
                                      <p:cBhvr>
                                        <p:cTn id="234" dur="500" fill="hold"/>
                                        <p:tgtEl>
                                          <p:spTgt spid="933"/>
                                        </p:tgtEl>
                                        <p:attrNameLst>
                                          <p:attrName>fill.type</p:attrName>
                                        </p:attrNameLst>
                                      </p:cBhvr>
                                      <p:to>
                                        <p:strVal val="solid"/>
                                      </p:to>
                                    </p:set>
                                    <p:set>
                                      <p:cBhvr>
                                        <p:cTn id="235" dur="500" fill="hold"/>
                                        <p:tgtEl>
                                          <p:spTgt spid="933"/>
                                        </p:tgtEl>
                                        <p:attrNameLst>
                                          <p:attrName>fill.on</p:attrName>
                                        </p:attrNameLst>
                                      </p:cBhvr>
                                      <p:to>
                                        <p:strVal val="true"/>
                                      </p:to>
                                    </p:set>
                                  </p:childTnLst>
                                </p:cTn>
                              </p:par>
                              <p:par>
                                <p:cTn id="236" presetID="1" presetClass="emph" presetSubtype="2" fill="hold" nodeType="withEffect">
                                  <p:stCondLst>
                                    <p:cond delay="0"/>
                                  </p:stCondLst>
                                  <p:childTnLst>
                                    <p:animClr clrSpc="rgb" dir="cw">
                                      <p:cBhvr>
                                        <p:cTn id="237" dur="500" fill="hold"/>
                                        <p:tgtEl>
                                          <p:spTgt spid="919"/>
                                        </p:tgtEl>
                                        <p:attrNameLst>
                                          <p:attrName>fillcolor</p:attrName>
                                        </p:attrNameLst>
                                      </p:cBhvr>
                                      <p:to>
                                        <a:srgbClr val="FF2600"/>
                                      </p:to>
                                    </p:animClr>
                                    <p:set>
                                      <p:cBhvr>
                                        <p:cTn id="238" dur="500" fill="hold"/>
                                        <p:tgtEl>
                                          <p:spTgt spid="919"/>
                                        </p:tgtEl>
                                        <p:attrNameLst>
                                          <p:attrName>fill.type</p:attrName>
                                        </p:attrNameLst>
                                      </p:cBhvr>
                                      <p:to>
                                        <p:strVal val="solid"/>
                                      </p:to>
                                    </p:set>
                                    <p:set>
                                      <p:cBhvr>
                                        <p:cTn id="239" dur="500" fill="hold"/>
                                        <p:tgtEl>
                                          <p:spTgt spid="919"/>
                                        </p:tgtEl>
                                        <p:attrNameLst>
                                          <p:attrName>fill.on</p:attrName>
                                        </p:attrNameLst>
                                      </p:cBhvr>
                                      <p:to>
                                        <p:strVal val="true"/>
                                      </p:to>
                                    </p:set>
                                  </p:childTnLst>
                                </p:cTn>
                              </p:par>
                            </p:childTnLst>
                          </p:cTn>
                        </p:par>
                        <p:par>
                          <p:cTn id="240" fill="hold">
                            <p:stCondLst>
                              <p:cond delay="1500"/>
                            </p:stCondLst>
                            <p:childTnLst>
                              <p:par>
                                <p:cTn id="241" presetID="7" presetClass="emph" presetSubtype="2" fill="hold" nodeType="afterEffect">
                                  <p:stCondLst>
                                    <p:cond delay="0"/>
                                  </p:stCondLst>
                                  <p:childTnLst>
                                    <p:animClr clrSpc="rgb" dir="cw">
                                      <p:cBhvr>
                                        <p:cTn id="242" dur="500" fill="hold"/>
                                        <p:tgtEl>
                                          <p:spTgt spid="952"/>
                                        </p:tgtEl>
                                        <p:attrNameLst>
                                          <p:attrName>stroke.color</p:attrName>
                                        </p:attrNameLst>
                                      </p:cBhvr>
                                      <p:to>
                                        <a:srgbClr val="FF2600"/>
                                      </p:to>
                                    </p:animClr>
                                    <p:set>
                                      <p:cBhvr>
                                        <p:cTn id="243" dur="500" fill="hold"/>
                                        <p:tgtEl>
                                          <p:spTgt spid="952"/>
                                        </p:tgtEl>
                                        <p:attrNameLst>
                                          <p:attrName>stroke.on</p:attrName>
                                        </p:attrNameLst>
                                      </p:cBhvr>
                                      <p:to>
                                        <p:strVal val="true"/>
                                      </p:to>
                                    </p:set>
                                  </p:childTnLst>
                                </p:cTn>
                              </p:par>
                              <p:par>
                                <p:cTn id="244" presetID="7" presetClass="emph" presetSubtype="2" fill="hold" nodeType="withEffect">
                                  <p:stCondLst>
                                    <p:cond delay="0"/>
                                  </p:stCondLst>
                                  <p:childTnLst>
                                    <p:animClr clrSpc="rgb" dir="cw">
                                      <p:cBhvr>
                                        <p:cTn id="245" dur="500" fill="hold"/>
                                        <p:tgtEl>
                                          <p:spTgt spid="943"/>
                                        </p:tgtEl>
                                        <p:attrNameLst>
                                          <p:attrName>stroke.color</p:attrName>
                                        </p:attrNameLst>
                                      </p:cBhvr>
                                      <p:to>
                                        <a:srgbClr val="FF2600"/>
                                      </p:to>
                                    </p:animClr>
                                    <p:set>
                                      <p:cBhvr>
                                        <p:cTn id="246" dur="500" fill="hold"/>
                                        <p:tgtEl>
                                          <p:spTgt spid="943"/>
                                        </p:tgtEl>
                                        <p:attrNameLst>
                                          <p:attrName>stroke.on</p:attrName>
                                        </p:attrNameLst>
                                      </p:cBhvr>
                                      <p:to>
                                        <p:strVal val="true"/>
                                      </p:to>
                                    </p:set>
                                  </p:childTnLst>
                                </p:cTn>
                              </p:par>
                              <p:par>
                                <p:cTn id="247" presetID="7" presetClass="emph" presetSubtype="2" fill="hold" nodeType="withEffect">
                                  <p:stCondLst>
                                    <p:cond delay="0"/>
                                  </p:stCondLst>
                                  <p:childTnLst>
                                    <p:animClr clrSpc="rgb" dir="cw">
                                      <p:cBhvr>
                                        <p:cTn id="248" dur="500" fill="hold"/>
                                        <p:tgtEl>
                                          <p:spTgt spid="929"/>
                                        </p:tgtEl>
                                        <p:attrNameLst>
                                          <p:attrName>stroke.color</p:attrName>
                                        </p:attrNameLst>
                                      </p:cBhvr>
                                      <p:to>
                                        <a:srgbClr val="FF2600"/>
                                      </p:to>
                                    </p:animClr>
                                    <p:set>
                                      <p:cBhvr>
                                        <p:cTn id="249" dur="500" fill="hold"/>
                                        <p:tgtEl>
                                          <p:spTgt spid="929"/>
                                        </p:tgtEl>
                                        <p:attrNameLst>
                                          <p:attrName>stroke.on</p:attrName>
                                        </p:attrNameLst>
                                      </p:cBhvr>
                                      <p:to>
                                        <p:strVal val="true"/>
                                      </p:to>
                                    </p:set>
                                  </p:childTnLst>
                                </p:cTn>
                              </p:par>
                            </p:childTnLst>
                          </p:cTn>
                        </p:par>
                        <p:par>
                          <p:cTn id="250" fill="hold">
                            <p:stCondLst>
                              <p:cond delay="2000"/>
                            </p:stCondLst>
                            <p:childTnLst>
                              <p:par>
                                <p:cTn id="251" presetID="1" presetClass="emph" presetSubtype="2" fill="hold" nodeType="afterEffect">
                                  <p:stCondLst>
                                    <p:cond delay="0"/>
                                  </p:stCondLst>
                                  <p:childTnLst>
                                    <p:animClr clrSpc="rgb" dir="cw">
                                      <p:cBhvr>
                                        <p:cTn id="252" dur="500" fill="hold"/>
                                        <p:tgtEl>
                                          <p:spTgt spid="949"/>
                                        </p:tgtEl>
                                        <p:attrNameLst>
                                          <p:attrName>fillcolor</p:attrName>
                                        </p:attrNameLst>
                                      </p:cBhvr>
                                      <p:to>
                                        <a:srgbClr val="FF2600"/>
                                      </p:to>
                                    </p:animClr>
                                    <p:set>
                                      <p:cBhvr>
                                        <p:cTn id="253" dur="500" fill="hold"/>
                                        <p:tgtEl>
                                          <p:spTgt spid="949"/>
                                        </p:tgtEl>
                                        <p:attrNameLst>
                                          <p:attrName>fill.type</p:attrName>
                                        </p:attrNameLst>
                                      </p:cBhvr>
                                      <p:to>
                                        <p:strVal val="solid"/>
                                      </p:to>
                                    </p:set>
                                    <p:set>
                                      <p:cBhvr>
                                        <p:cTn id="254" dur="500" fill="hold"/>
                                        <p:tgtEl>
                                          <p:spTgt spid="949"/>
                                        </p:tgtEl>
                                        <p:attrNameLst>
                                          <p:attrName>fill.on</p:attrName>
                                        </p:attrNameLst>
                                      </p:cBhvr>
                                      <p:to>
                                        <p:strVal val="true"/>
                                      </p:to>
                                    </p:set>
                                  </p:childTnLst>
                                </p:cTn>
                              </p:par>
                              <p:par>
                                <p:cTn id="255" presetID="1" presetClass="emph" presetSubtype="2" fill="hold" nodeType="withEffect">
                                  <p:stCondLst>
                                    <p:cond delay="0"/>
                                  </p:stCondLst>
                                  <p:childTnLst>
                                    <p:animClr clrSpc="rgb" dir="cw">
                                      <p:cBhvr>
                                        <p:cTn id="256" dur="500" fill="hold"/>
                                        <p:tgtEl>
                                          <p:spTgt spid="937"/>
                                        </p:tgtEl>
                                        <p:attrNameLst>
                                          <p:attrName>fillcolor</p:attrName>
                                        </p:attrNameLst>
                                      </p:cBhvr>
                                      <p:to>
                                        <a:srgbClr val="FF2600"/>
                                      </p:to>
                                    </p:animClr>
                                    <p:set>
                                      <p:cBhvr>
                                        <p:cTn id="257" dur="500" fill="hold"/>
                                        <p:tgtEl>
                                          <p:spTgt spid="937"/>
                                        </p:tgtEl>
                                        <p:attrNameLst>
                                          <p:attrName>fill.type</p:attrName>
                                        </p:attrNameLst>
                                      </p:cBhvr>
                                      <p:to>
                                        <p:strVal val="solid"/>
                                      </p:to>
                                    </p:set>
                                    <p:set>
                                      <p:cBhvr>
                                        <p:cTn id="258" dur="500" fill="hold"/>
                                        <p:tgtEl>
                                          <p:spTgt spid="937"/>
                                        </p:tgtEl>
                                        <p:attrNameLst>
                                          <p:attrName>fill.on</p:attrName>
                                        </p:attrNameLst>
                                      </p:cBhvr>
                                      <p:to>
                                        <p:strVal val="true"/>
                                      </p:to>
                                    </p:set>
                                  </p:childTnLst>
                                </p:cTn>
                              </p:par>
                              <p:par>
                                <p:cTn id="259" presetID="1" presetClass="emph" presetSubtype="2" fill="hold" nodeType="withEffect">
                                  <p:stCondLst>
                                    <p:cond delay="0"/>
                                  </p:stCondLst>
                                  <p:childTnLst>
                                    <p:animClr clrSpc="rgb" dir="cw">
                                      <p:cBhvr>
                                        <p:cTn id="260" dur="500" fill="hold"/>
                                        <p:tgtEl>
                                          <p:spTgt spid="922"/>
                                        </p:tgtEl>
                                        <p:attrNameLst>
                                          <p:attrName>fillcolor</p:attrName>
                                        </p:attrNameLst>
                                      </p:cBhvr>
                                      <p:to>
                                        <a:srgbClr val="FF2600"/>
                                      </p:to>
                                    </p:animClr>
                                    <p:set>
                                      <p:cBhvr>
                                        <p:cTn id="261" dur="500" fill="hold"/>
                                        <p:tgtEl>
                                          <p:spTgt spid="922"/>
                                        </p:tgtEl>
                                        <p:attrNameLst>
                                          <p:attrName>fill.type</p:attrName>
                                        </p:attrNameLst>
                                      </p:cBhvr>
                                      <p:to>
                                        <p:strVal val="solid"/>
                                      </p:to>
                                    </p:set>
                                    <p:set>
                                      <p:cBhvr>
                                        <p:cTn id="262" dur="500" fill="hold"/>
                                        <p:tgtEl>
                                          <p:spTgt spid="922"/>
                                        </p:tgtEl>
                                        <p:attrNameLst>
                                          <p:attrName>fill.on</p:attrName>
                                        </p:attrNameLst>
                                      </p:cBhvr>
                                      <p:to>
                                        <p:strVal val="true"/>
                                      </p:to>
                                    </p:set>
                                  </p:childTnLst>
                                </p:cTn>
                              </p:par>
                            </p:childTnLst>
                          </p:cTn>
                        </p:par>
                        <p:par>
                          <p:cTn id="263" fill="hold">
                            <p:stCondLst>
                              <p:cond delay="2500"/>
                            </p:stCondLst>
                            <p:childTnLst>
                              <p:par>
                                <p:cTn id="264" presetID="10" presetClass="entr" presetSubtype="0" fill="hold" grpId="0" nodeType="afterEffect">
                                  <p:stCondLst>
                                    <p:cond delay="0"/>
                                  </p:stCondLst>
                                  <p:childTnLst>
                                    <p:set>
                                      <p:cBhvr>
                                        <p:cTn id="265" dur="1" fill="hold">
                                          <p:stCondLst>
                                            <p:cond delay="0"/>
                                          </p:stCondLst>
                                        </p:cTn>
                                        <p:tgtEl>
                                          <p:spTgt spid="6"/>
                                        </p:tgtEl>
                                        <p:attrNameLst>
                                          <p:attrName>style.visibility</p:attrName>
                                        </p:attrNameLst>
                                      </p:cBhvr>
                                      <p:to>
                                        <p:strVal val="visible"/>
                                      </p:to>
                                    </p:set>
                                    <p:animEffect transition="in" filter="fade">
                                      <p:cBhvr>
                                        <p:cTn id="266" dur="500"/>
                                        <p:tgtEl>
                                          <p:spTgt spid="6"/>
                                        </p:tgtEl>
                                      </p:cBhvr>
                                    </p:animEffect>
                                  </p:childTnLst>
                                </p:cTn>
                              </p:par>
                              <p:par>
                                <p:cTn id="267" presetID="10" presetClass="entr" presetSubtype="0" fill="hold" grpId="0" nodeType="withEffect">
                                  <p:stCondLst>
                                    <p:cond delay="0"/>
                                  </p:stCondLst>
                                  <p:childTnLst>
                                    <p:set>
                                      <p:cBhvr>
                                        <p:cTn id="268" dur="1" fill="hold">
                                          <p:stCondLst>
                                            <p:cond delay="0"/>
                                          </p:stCondLst>
                                        </p:cTn>
                                        <p:tgtEl>
                                          <p:spTgt spid="106"/>
                                        </p:tgtEl>
                                        <p:attrNameLst>
                                          <p:attrName>style.visibility</p:attrName>
                                        </p:attrNameLst>
                                      </p:cBhvr>
                                      <p:to>
                                        <p:strVal val="visible"/>
                                      </p:to>
                                    </p:set>
                                    <p:animEffect transition="in" filter="fade">
                                      <p:cBhvr>
                                        <p:cTn id="269" dur="500"/>
                                        <p:tgtEl>
                                          <p:spTgt spid="106"/>
                                        </p:tgtEl>
                                      </p:cBhvr>
                                    </p:animEffect>
                                  </p:childTnLst>
                                </p:cTn>
                              </p:par>
                              <p:par>
                                <p:cTn id="270" presetID="10" presetClass="entr" presetSubtype="0" fill="hold" grpId="0" nodeType="withEffect">
                                  <p:stCondLst>
                                    <p:cond delay="0"/>
                                  </p:stCondLst>
                                  <p:childTnLst>
                                    <p:set>
                                      <p:cBhvr>
                                        <p:cTn id="271" dur="1" fill="hold">
                                          <p:stCondLst>
                                            <p:cond delay="0"/>
                                          </p:stCondLst>
                                        </p:cTn>
                                        <p:tgtEl>
                                          <p:spTgt spid="107"/>
                                        </p:tgtEl>
                                        <p:attrNameLst>
                                          <p:attrName>style.visibility</p:attrName>
                                        </p:attrNameLst>
                                      </p:cBhvr>
                                      <p:to>
                                        <p:strVal val="visible"/>
                                      </p:to>
                                    </p:set>
                                    <p:animEffect transition="in" filter="fade">
                                      <p:cBhvr>
                                        <p:cTn id="272" dur="500"/>
                                        <p:tgtEl>
                                          <p:spTgt spid="107"/>
                                        </p:tgtEl>
                                      </p:cBhvr>
                                    </p:animEffect>
                                  </p:childTnLst>
                                </p:cTn>
                              </p:par>
                            </p:childTnLst>
                          </p:cTn>
                        </p:par>
                        <p:par>
                          <p:cTn id="273" fill="hold">
                            <p:stCondLst>
                              <p:cond delay="3000"/>
                            </p:stCondLst>
                            <p:childTnLst>
                              <p:par>
                                <p:cTn id="274" presetID="10" presetClass="entr" presetSubtype="0" fill="hold" grpId="0" nodeType="afterEffect">
                                  <p:stCondLst>
                                    <p:cond delay="0"/>
                                  </p:stCondLst>
                                  <p:childTnLst>
                                    <p:set>
                                      <p:cBhvr>
                                        <p:cTn id="275" dur="1" fill="hold">
                                          <p:stCondLst>
                                            <p:cond delay="0"/>
                                          </p:stCondLst>
                                        </p:cTn>
                                        <p:tgtEl>
                                          <p:spTgt spid="8"/>
                                        </p:tgtEl>
                                        <p:attrNameLst>
                                          <p:attrName>style.visibility</p:attrName>
                                        </p:attrNameLst>
                                      </p:cBhvr>
                                      <p:to>
                                        <p:strVal val="visible"/>
                                      </p:to>
                                    </p:set>
                                    <p:animEffect transition="in" filter="fade">
                                      <p:cBhvr>
                                        <p:cTn id="276" dur="500"/>
                                        <p:tgtEl>
                                          <p:spTgt spid="8"/>
                                        </p:tgtEl>
                                      </p:cBhvr>
                                    </p:animEffect>
                                  </p:childTnLst>
                                </p:cTn>
                              </p:par>
                            </p:childTnLst>
                          </p:cTn>
                        </p:par>
                      </p:childTnLst>
                    </p:cTn>
                  </p:par>
                  <p:par>
                    <p:cTn id="277" fill="hold">
                      <p:stCondLst>
                        <p:cond delay="indefinite"/>
                      </p:stCondLst>
                      <p:childTnLst>
                        <p:par>
                          <p:cTn id="278" fill="hold">
                            <p:stCondLst>
                              <p:cond delay="0"/>
                            </p:stCondLst>
                            <p:childTnLst>
                              <p:par>
                                <p:cTn id="279" presetID="1" presetClass="entr" presetSubtype="0" fill="hold" grpId="0" nodeType="clickEffect">
                                  <p:stCondLst>
                                    <p:cond delay="0"/>
                                  </p:stCondLst>
                                  <p:childTnLst>
                                    <p:set>
                                      <p:cBhvr>
                                        <p:cTn id="280" dur="1" fill="hold">
                                          <p:stCondLst>
                                            <p:cond delay="0"/>
                                          </p:stCondLst>
                                        </p:cTn>
                                        <p:tgtEl>
                                          <p:spTgt spid="970"/>
                                        </p:tgtEl>
                                        <p:attrNameLst>
                                          <p:attrName>style.visibility</p:attrName>
                                        </p:attrNameLst>
                                      </p:cBhvr>
                                      <p:to>
                                        <p:strVal val="visible"/>
                                      </p:to>
                                    </p:set>
                                  </p:childTnLst>
                                </p:cTn>
                              </p:par>
                              <p:par>
                                <p:cTn id="281" presetID="1" presetClass="entr" presetSubtype="0" fill="hold" grpId="0" nodeType="withEffect">
                                  <p:stCondLst>
                                    <p:cond delay="0"/>
                                  </p:stCondLst>
                                  <p:childTnLst>
                                    <p:set>
                                      <p:cBhvr>
                                        <p:cTn id="282" dur="1" fill="hold">
                                          <p:stCondLst>
                                            <p:cond delay="0"/>
                                          </p:stCondLst>
                                        </p:cTn>
                                        <p:tgtEl>
                                          <p:spTgt spid="968"/>
                                        </p:tgtEl>
                                        <p:attrNameLst>
                                          <p:attrName>style.visibility</p:attrName>
                                        </p:attrNameLst>
                                      </p:cBhvr>
                                      <p:to>
                                        <p:strVal val="visible"/>
                                      </p:to>
                                    </p:set>
                                  </p:childTnLst>
                                </p:cTn>
                              </p:par>
                              <p:par>
                                <p:cTn id="283" presetID="1" presetClass="entr" presetSubtype="0" fill="hold" nodeType="withEffect">
                                  <p:stCondLst>
                                    <p:cond delay="0"/>
                                  </p:stCondLst>
                                  <p:childTnLst>
                                    <p:set>
                                      <p:cBhvr>
                                        <p:cTn id="284" dur="1" fill="hold">
                                          <p:stCondLst>
                                            <p:cond delay="0"/>
                                          </p:stCondLst>
                                        </p:cTn>
                                        <p:tgtEl>
                                          <p:spTgt spid="1119"/>
                                        </p:tgtEl>
                                        <p:attrNameLst>
                                          <p:attrName>style.visibility</p:attrName>
                                        </p:attrNameLst>
                                      </p:cBhvr>
                                      <p:to>
                                        <p:strVal val="visible"/>
                                      </p:to>
                                    </p:set>
                                  </p:childTnLst>
                                </p:cTn>
                              </p:par>
                            </p:childTnLst>
                          </p:cTn>
                        </p:par>
                      </p:childTnLst>
                    </p:cTn>
                  </p:par>
                  <p:par>
                    <p:cTn id="285" fill="hold">
                      <p:stCondLst>
                        <p:cond delay="indefinite"/>
                      </p:stCondLst>
                      <p:childTnLst>
                        <p:par>
                          <p:cTn id="286" fill="hold">
                            <p:stCondLst>
                              <p:cond delay="0"/>
                            </p:stCondLst>
                            <p:childTnLst>
                              <p:par>
                                <p:cTn id="287" presetID="1" presetClass="entr" presetSubtype="0" fill="hold" grpId="0" nodeType="clickEffect">
                                  <p:stCondLst>
                                    <p:cond delay="0"/>
                                  </p:stCondLst>
                                  <p:childTnLst>
                                    <p:set>
                                      <p:cBhvr>
                                        <p:cTn id="288" dur="1" fill="hold">
                                          <p:stCondLst>
                                            <p:cond delay="0"/>
                                          </p:stCondLst>
                                        </p:cTn>
                                        <p:tgtEl>
                                          <p:spTgt spid="288"/>
                                        </p:tgtEl>
                                        <p:attrNameLst>
                                          <p:attrName>style.visibility</p:attrName>
                                        </p:attrNameLst>
                                      </p:cBhvr>
                                      <p:to>
                                        <p:strVal val="visible"/>
                                      </p:to>
                                    </p:set>
                                  </p:childTnLst>
                                </p:cTn>
                              </p:par>
                            </p:childTnLst>
                          </p:cTn>
                        </p:par>
                        <p:par>
                          <p:cTn id="289" fill="hold">
                            <p:stCondLst>
                              <p:cond delay="0"/>
                            </p:stCondLst>
                            <p:childTnLst>
                              <p:par>
                                <p:cTn id="290" presetID="1" presetClass="entr" presetSubtype="0" fill="hold" grpId="0" nodeType="afterEffect">
                                  <p:stCondLst>
                                    <p:cond delay="500"/>
                                  </p:stCondLst>
                                  <p:childTnLst>
                                    <p:set>
                                      <p:cBhvr>
                                        <p:cTn id="291" dur="1" fill="hold">
                                          <p:stCondLst>
                                            <p:cond delay="0"/>
                                          </p:stCondLst>
                                        </p:cTn>
                                        <p:tgtEl>
                                          <p:spTgt spid="289"/>
                                        </p:tgtEl>
                                        <p:attrNameLst>
                                          <p:attrName>style.visibility</p:attrName>
                                        </p:attrNameLst>
                                      </p:cBhvr>
                                      <p:to>
                                        <p:strVal val="visible"/>
                                      </p:to>
                                    </p:set>
                                  </p:childTnLst>
                                </p:cTn>
                              </p:par>
                            </p:childTnLst>
                          </p:cTn>
                        </p:par>
                        <p:par>
                          <p:cTn id="292" fill="hold">
                            <p:stCondLst>
                              <p:cond delay="500"/>
                            </p:stCondLst>
                            <p:childTnLst>
                              <p:par>
                                <p:cTn id="293" presetID="1" presetClass="entr" presetSubtype="0" fill="hold" grpId="1" nodeType="afterEffect">
                                  <p:stCondLst>
                                    <p:cond delay="500"/>
                                  </p:stCondLst>
                                  <p:childTnLst>
                                    <p:set>
                                      <p:cBhvr>
                                        <p:cTn id="294" dur="1" fill="hold">
                                          <p:stCondLst>
                                            <p:cond delay="0"/>
                                          </p:stCondLst>
                                        </p:cTn>
                                        <p:tgtEl>
                                          <p:spTgt spid="289"/>
                                        </p:tgtEl>
                                        <p:attrNameLst>
                                          <p:attrName>style.visibility</p:attrName>
                                        </p:attrNameLst>
                                      </p:cBhvr>
                                      <p:to>
                                        <p:strVal val="visible"/>
                                      </p:to>
                                    </p:set>
                                  </p:childTnLst>
                                </p:cTn>
                              </p:par>
                            </p:childTnLst>
                          </p:cTn>
                        </p:par>
                        <p:par>
                          <p:cTn id="295" fill="hold">
                            <p:stCondLst>
                              <p:cond delay="1000"/>
                            </p:stCondLst>
                            <p:childTnLst>
                              <p:par>
                                <p:cTn id="296" presetID="1" presetClass="entr" presetSubtype="0" fill="hold" grpId="0" nodeType="afterEffect">
                                  <p:stCondLst>
                                    <p:cond delay="500"/>
                                  </p:stCondLst>
                                  <p:childTnLst>
                                    <p:set>
                                      <p:cBhvr>
                                        <p:cTn id="297" dur="1" fill="hold">
                                          <p:stCondLst>
                                            <p:cond delay="0"/>
                                          </p:stCondLst>
                                        </p:cTn>
                                        <p:tgtEl>
                                          <p:spTgt spid="290"/>
                                        </p:tgtEl>
                                        <p:attrNameLst>
                                          <p:attrName>style.visibility</p:attrName>
                                        </p:attrNameLst>
                                      </p:cBhvr>
                                      <p:to>
                                        <p:strVal val="visible"/>
                                      </p:to>
                                    </p:set>
                                  </p:childTnLst>
                                </p:cTn>
                              </p:par>
                            </p:childTnLst>
                          </p:cTn>
                        </p:par>
                        <p:par>
                          <p:cTn id="298" fill="hold">
                            <p:stCondLst>
                              <p:cond delay="1500"/>
                            </p:stCondLst>
                            <p:childTnLst>
                              <p:par>
                                <p:cTn id="299" presetID="1" presetClass="entr" presetSubtype="0" fill="hold" grpId="1" nodeType="afterEffect">
                                  <p:stCondLst>
                                    <p:cond delay="500"/>
                                  </p:stCondLst>
                                  <p:childTnLst>
                                    <p:set>
                                      <p:cBhvr>
                                        <p:cTn id="300" dur="1" fill="hold">
                                          <p:stCondLst>
                                            <p:cond delay="0"/>
                                          </p:stCondLst>
                                        </p:cTn>
                                        <p:tgtEl>
                                          <p:spTgt spid="290"/>
                                        </p:tgtEl>
                                        <p:attrNameLst>
                                          <p:attrName>style.visibility</p:attrName>
                                        </p:attrNameLst>
                                      </p:cBhvr>
                                      <p:to>
                                        <p:strVal val="visible"/>
                                      </p:to>
                                    </p:set>
                                  </p:childTnLst>
                                </p:cTn>
                              </p:par>
                            </p:childTnLst>
                          </p:cTn>
                        </p:par>
                        <p:par>
                          <p:cTn id="301" fill="hold">
                            <p:stCondLst>
                              <p:cond delay="2000"/>
                            </p:stCondLst>
                            <p:childTnLst>
                              <p:par>
                                <p:cTn id="302" presetID="1" presetClass="entr" presetSubtype="0" fill="hold" grpId="0" nodeType="afterEffect">
                                  <p:stCondLst>
                                    <p:cond delay="500"/>
                                  </p:stCondLst>
                                  <p:childTnLst>
                                    <p:set>
                                      <p:cBhvr>
                                        <p:cTn id="303" dur="1" fill="hold">
                                          <p:stCondLst>
                                            <p:cond delay="0"/>
                                          </p:stCondLst>
                                        </p:cTn>
                                        <p:tgtEl>
                                          <p:spTgt spid="291"/>
                                        </p:tgtEl>
                                        <p:attrNameLst>
                                          <p:attrName>style.visibility</p:attrName>
                                        </p:attrNameLst>
                                      </p:cBhvr>
                                      <p:to>
                                        <p:strVal val="visible"/>
                                      </p:to>
                                    </p:set>
                                  </p:childTnLst>
                                </p:cTn>
                              </p:par>
                            </p:childTnLst>
                          </p:cTn>
                        </p:par>
                        <p:par>
                          <p:cTn id="304" fill="hold">
                            <p:stCondLst>
                              <p:cond delay="2500"/>
                            </p:stCondLst>
                            <p:childTnLst>
                              <p:par>
                                <p:cTn id="305" presetID="1" presetClass="entr" presetSubtype="0" fill="hold" grpId="1" nodeType="afterEffect">
                                  <p:stCondLst>
                                    <p:cond delay="500"/>
                                  </p:stCondLst>
                                  <p:childTnLst>
                                    <p:set>
                                      <p:cBhvr>
                                        <p:cTn id="306" dur="1" fill="hold">
                                          <p:stCondLst>
                                            <p:cond delay="0"/>
                                          </p:stCondLst>
                                        </p:cTn>
                                        <p:tgtEl>
                                          <p:spTgt spid="2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6" grpId="0"/>
      <p:bldP spid="916" grpId="1"/>
      <p:bldP spid="917" grpId="0"/>
      <p:bldP spid="917" grpId="1"/>
      <p:bldP spid="918" grpId="0" animBg="1"/>
      <p:bldP spid="919" grpId="0" animBg="1"/>
      <p:bldP spid="920" grpId="0" animBg="1"/>
      <p:bldP spid="921" grpId="0" animBg="1"/>
      <p:bldP spid="922" grpId="0" animBg="1"/>
      <p:bldP spid="923" grpId="0" animBg="1"/>
      <p:bldP spid="924" grpId="0" animBg="1"/>
      <p:bldP spid="931" grpId="0" animBg="1"/>
      <p:bldP spid="932" grpId="0" animBg="1"/>
      <p:bldP spid="933" grpId="0" animBg="1"/>
      <p:bldP spid="934" grpId="0" animBg="1"/>
      <p:bldP spid="935" grpId="0" animBg="1"/>
      <p:bldP spid="936" grpId="0" animBg="1"/>
      <p:bldP spid="937" grpId="0" animBg="1"/>
      <p:bldP spid="944" grpId="0" animBg="1"/>
      <p:bldP spid="945" grpId="0" animBg="1"/>
      <p:bldP spid="946" grpId="0" animBg="1"/>
      <p:bldP spid="947" grpId="0" animBg="1"/>
      <p:bldP spid="948" grpId="0" animBg="1"/>
      <p:bldP spid="949" grpId="0" animBg="1"/>
      <p:bldP spid="950" grpId="0" animBg="1"/>
      <p:bldP spid="958" grpId="0"/>
      <p:bldP spid="958" grpId="1"/>
      <p:bldP spid="962" grpId="0"/>
      <p:bldP spid="962" grpId="1"/>
      <p:bldP spid="966" grpId="0" animBg="1"/>
      <p:bldP spid="966" grpId="1" animBg="1"/>
      <p:bldP spid="967" grpId="0"/>
      <p:bldP spid="968" grpId="0"/>
      <p:bldP spid="970" grpId="0" animBg="1"/>
      <p:bldP spid="971" grpId="0"/>
      <p:bldP spid="971" grpId="1"/>
      <p:bldP spid="979" grpId="0" animBg="1"/>
      <p:bldP spid="980" grpId="0"/>
      <p:bldP spid="981" grpId="0"/>
      <p:bldP spid="6" grpId="0"/>
      <p:bldP spid="106" grpId="0"/>
      <p:bldP spid="107" grpId="0"/>
      <p:bldP spid="8" grpId="0"/>
      <p:bldP spid="288" grpId="0" animBg="1"/>
      <p:bldP spid="289" grpId="0" animBg="1"/>
      <p:bldP spid="289" grpId="1" animBg="1"/>
      <p:bldP spid="290" grpId="0" animBg="1"/>
      <p:bldP spid="290" grpId="1" animBg="1"/>
      <p:bldP spid="291" grpId="0" animBg="1"/>
      <p:bldP spid="291" grpId="1"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405</Words>
  <Application>Microsoft Macintosh PowerPoint</Application>
  <PresentationFormat>Widescreen</PresentationFormat>
  <Paragraphs>93</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Helvetica</vt:lpstr>
      <vt:lpstr>Office Theme</vt:lpstr>
      <vt:lpstr>PowerPoint Presentation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Butt, Vicky</dc:creator>
  <cp:lastModifiedBy>Butt, Vicky</cp:lastModifiedBy>
  <cp:revision>1</cp:revision>
  <dcterms:created xsi:type="dcterms:W3CDTF">2017-04-03T14:27:42Z</dcterms:created>
  <dcterms:modified xsi:type="dcterms:W3CDTF">2017-04-03T14:30:55Z</dcterms:modified>
</cp:coreProperties>
</file>

<file path=docProps/thumbnail.jpeg>
</file>